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39" roundtripDataSignature="AMtx7mjPd3kFXlPNVRUBVMtX+wprXRZ4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a1540ce2a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a1540ce2a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24a1540ce2a_1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9ce7dda5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249ce7dda57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58568157d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2258568157d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a1540ce2a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a1540ce2a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24a1540ce2a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a1540ce2a_1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a1540ce2a_1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4a1540ce2a_1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a1540ce2a_2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a1540ce2a_2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24a1540ce2a_2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5856813c6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5856813c6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25856813c6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a1540ce2a_1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4a1540ce2a_1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4a1540ce2a_1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a1540ce2a_1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a1540ce2a_1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4a1540ce2a_1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258568157d_2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258568157d_2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258568157d_2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58568157d_2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58568157d_2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2258568157d_2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58568157d_2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258568157d_2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2258568157d_2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58568157d_2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58568157d_2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2258568157d_2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58568157d_2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58568157d_2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258568157d_2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9a5254bee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9a5254bee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249a5254bee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9a5254bee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49a5254bee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9a5254bee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49a5254bee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9a5254bee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249a5254bee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4" name="Google Shape;84;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9a5254bee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9a5254bee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249a5254bee_0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9a5254bee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9a5254bee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249a5254bee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9a5254bee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9a5254bee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249a5254bee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a1540ce2a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a1540ce2a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24a1540ce2a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a1540ce2a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4a1540ce2a_1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24a1540ce2a_1_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a1540ce2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a1540ce2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4a1540ce2a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a18bcd5b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a18bcd5b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24a18bcd5b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a18bcd5bc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a18bcd5bc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24a18bcd5bc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a1540ce2a_1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24a1540ce2a_1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24a1540ce2a_1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5" name="Shape 15"/>
        <p:cNvGrpSpPr/>
        <p:nvPr/>
      </p:nvGrpSpPr>
      <p:grpSpPr>
        <a:xfrm>
          <a:off x="0" y="0"/>
          <a:ext cx="0" cy="0"/>
          <a:chOff x="0" y="0"/>
          <a:chExt cx="0" cy="0"/>
        </a:xfrm>
      </p:grpSpPr>
      <p:pic>
        <p:nvPicPr>
          <p:cNvPr id="16" name="Google Shape;16;p8"/>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7" name="Google Shape;17;p8"/>
          <p:cNvSpPr txBox="1"/>
          <p:nvPr>
            <p:ph idx="10" type="dt"/>
          </p:nvPr>
        </p:nvSpPr>
        <p:spPr>
          <a:xfrm>
            <a:off x="457200" y="6429396"/>
            <a:ext cx="2133600" cy="29207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8"/>
          <p:cNvSpPr txBox="1"/>
          <p:nvPr>
            <p:ph idx="11" type="ftr"/>
          </p:nvPr>
        </p:nvSpPr>
        <p:spPr>
          <a:xfrm>
            <a:off x="3124200" y="6429396"/>
            <a:ext cx="2895600" cy="29207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
          <p:cNvSpPr txBox="1"/>
          <p:nvPr>
            <p:ph idx="12" type="sldNum"/>
          </p:nvPr>
        </p:nvSpPr>
        <p:spPr>
          <a:xfrm>
            <a:off x="6553200" y="6429396"/>
            <a:ext cx="2133600" cy="29207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8"/>
          <p:cNvSpPr txBox="1"/>
          <p:nvPr>
            <p:ph type="ctrTitle"/>
          </p:nvPr>
        </p:nvSpPr>
        <p:spPr>
          <a:xfrm>
            <a:off x="4860032" y="1518876"/>
            <a:ext cx="4211960" cy="176610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hlink"/>
              </a:buClr>
              <a:buSzPts val="5400"/>
              <a:buFont typeface="Gulimche"/>
              <a:buNone/>
              <a:defRPr sz="5400">
                <a:solidFill>
                  <a:srgbClr val="C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bg>
      <p:bgPr>
        <a:solidFill>
          <a:schemeClr val="lt1"/>
        </a:solidFill>
      </p:bgPr>
    </p:bg>
    <p:spTree>
      <p:nvGrpSpPr>
        <p:cNvPr id="21" name="Shape 21"/>
        <p:cNvGrpSpPr/>
        <p:nvPr/>
      </p:nvGrpSpPr>
      <p:grpSpPr>
        <a:xfrm>
          <a:off x="0" y="0"/>
          <a:ext cx="0" cy="0"/>
          <a:chOff x="0" y="0"/>
          <a:chExt cx="0" cy="0"/>
        </a:xfrm>
      </p:grpSpPr>
      <p:pic>
        <p:nvPicPr>
          <p:cNvPr id="22" name="Google Shape;22;p9"/>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3" name="Google Shape;23;p9"/>
          <p:cNvSpPr txBox="1"/>
          <p:nvPr>
            <p:ph idx="10" type="dt"/>
          </p:nvPr>
        </p:nvSpPr>
        <p:spPr>
          <a:xfrm>
            <a:off x="457200" y="6429396"/>
            <a:ext cx="2133600" cy="29207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
          <p:cNvSpPr txBox="1"/>
          <p:nvPr>
            <p:ph idx="11" type="ftr"/>
          </p:nvPr>
        </p:nvSpPr>
        <p:spPr>
          <a:xfrm>
            <a:off x="3124200" y="6429396"/>
            <a:ext cx="2895600" cy="29207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
          <p:cNvSpPr txBox="1"/>
          <p:nvPr>
            <p:ph idx="12" type="sldNum"/>
          </p:nvPr>
        </p:nvSpPr>
        <p:spPr>
          <a:xfrm>
            <a:off x="6553200" y="6429396"/>
            <a:ext cx="2133600" cy="29207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bg>
      <p:bgPr>
        <a:solidFill>
          <a:schemeClr val="lt1"/>
        </a:solidFill>
      </p:bgPr>
    </p:bg>
    <p:spTree>
      <p:nvGrpSpPr>
        <p:cNvPr id="26" name="Shape 26"/>
        <p:cNvGrpSpPr/>
        <p:nvPr/>
      </p:nvGrpSpPr>
      <p:grpSpPr>
        <a:xfrm>
          <a:off x="0" y="0"/>
          <a:ext cx="0" cy="0"/>
          <a:chOff x="0" y="0"/>
          <a:chExt cx="0" cy="0"/>
        </a:xfrm>
      </p:grpSpPr>
      <p:pic>
        <p:nvPicPr>
          <p:cNvPr id="27" name="Google Shape;27;p10"/>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8" name="Google Shape;28;p10"/>
          <p:cNvSpPr txBox="1"/>
          <p:nvPr>
            <p:ph idx="10" type="dt"/>
          </p:nvPr>
        </p:nvSpPr>
        <p:spPr>
          <a:xfrm>
            <a:off x="457200" y="6429396"/>
            <a:ext cx="2133600" cy="29207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0"/>
          <p:cNvSpPr txBox="1"/>
          <p:nvPr>
            <p:ph idx="11" type="ftr"/>
          </p:nvPr>
        </p:nvSpPr>
        <p:spPr>
          <a:xfrm>
            <a:off x="3124200" y="6429396"/>
            <a:ext cx="2895600" cy="29207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
          <p:cNvSpPr txBox="1"/>
          <p:nvPr>
            <p:ph idx="12" type="sldNum"/>
          </p:nvPr>
        </p:nvSpPr>
        <p:spPr>
          <a:xfrm>
            <a:off x="6553200" y="6429396"/>
            <a:ext cx="2133600" cy="29207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bg>
      <p:bgPr>
        <a:solidFill>
          <a:schemeClr val="lt1"/>
        </a:solidFill>
      </p:bgPr>
    </p:bg>
    <p:spTree>
      <p:nvGrpSpPr>
        <p:cNvPr id="31" name="Shape 31"/>
        <p:cNvGrpSpPr/>
        <p:nvPr/>
      </p:nvGrpSpPr>
      <p:grpSpPr>
        <a:xfrm>
          <a:off x="0" y="0"/>
          <a:ext cx="0" cy="0"/>
          <a:chOff x="0" y="0"/>
          <a:chExt cx="0" cy="0"/>
        </a:xfrm>
      </p:grpSpPr>
      <p:pic>
        <p:nvPicPr>
          <p:cNvPr id="32" name="Google Shape;32;p11"/>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3" name="Google Shape;33;p11"/>
          <p:cNvSpPr txBox="1"/>
          <p:nvPr>
            <p:ph idx="10" type="dt"/>
          </p:nvPr>
        </p:nvSpPr>
        <p:spPr>
          <a:xfrm>
            <a:off x="457200" y="6429396"/>
            <a:ext cx="2133600" cy="29207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1"/>
          <p:cNvSpPr txBox="1"/>
          <p:nvPr>
            <p:ph idx="11" type="ftr"/>
          </p:nvPr>
        </p:nvSpPr>
        <p:spPr>
          <a:xfrm>
            <a:off x="3124200" y="6429396"/>
            <a:ext cx="2895600" cy="29207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
          <p:cNvSpPr txBox="1"/>
          <p:nvPr>
            <p:ph idx="12" type="sldNum"/>
          </p:nvPr>
        </p:nvSpPr>
        <p:spPr>
          <a:xfrm>
            <a:off x="6553200" y="6429396"/>
            <a:ext cx="2133600" cy="29207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11"/>
          <p:cNvSpPr txBox="1"/>
          <p:nvPr>
            <p:ph idx="1" type="body"/>
          </p:nvPr>
        </p:nvSpPr>
        <p:spPr>
          <a:xfrm>
            <a:off x="395536" y="1283618"/>
            <a:ext cx="8402525" cy="4881686"/>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rgbClr val="595959"/>
              </a:buClr>
              <a:buSzPts val="1600"/>
              <a:buNone/>
              <a:defRPr i="1" sz="1600">
                <a:solidFill>
                  <a:srgbClr val="595959"/>
                </a:solidFill>
                <a:latin typeface="Calibri"/>
                <a:ea typeface="Calibri"/>
                <a:cs typeface="Calibri"/>
                <a:sym typeface="Calibri"/>
              </a:defRPr>
            </a:lvl1pPr>
            <a:lvl2pPr indent="-228600" lvl="1" marL="914400" algn="l">
              <a:spcBef>
                <a:spcPts val="320"/>
              </a:spcBef>
              <a:spcAft>
                <a:spcPts val="0"/>
              </a:spcAft>
              <a:buClr>
                <a:srgbClr val="595959"/>
              </a:buClr>
              <a:buSzPts val="1600"/>
              <a:buNone/>
              <a:defRPr i="1" sz="1600">
                <a:solidFill>
                  <a:srgbClr val="595959"/>
                </a:solidFill>
                <a:latin typeface="Calibri"/>
                <a:ea typeface="Calibri"/>
                <a:cs typeface="Calibri"/>
                <a:sym typeface="Calibri"/>
              </a:defRPr>
            </a:lvl2pPr>
            <a:lvl3pPr indent="-228600" lvl="2" marL="1371600" algn="l">
              <a:spcBef>
                <a:spcPts val="320"/>
              </a:spcBef>
              <a:spcAft>
                <a:spcPts val="0"/>
              </a:spcAft>
              <a:buClr>
                <a:srgbClr val="595959"/>
              </a:buClr>
              <a:buSzPts val="1600"/>
              <a:buNone/>
              <a:defRPr i="1" sz="1600">
                <a:solidFill>
                  <a:srgbClr val="595959"/>
                </a:solidFill>
                <a:latin typeface="Calibri"/>
                <a:ea typeface="Calibri"/>
                <a:cs typeface="Calibri"/>
                <a:sym typeface="Calibri"/>
              </a:defRPr>
            </a:lvl3pPr>
            <a:lvl4pPr indent="-228600" lvl="3" marL="1828800" algn="l">
              <a:spcBef>
                <a:spcPts val="320"/>
              </a:spcBef>
              <a:spcAft>
                <a:spcPts val="0"/>
              </a:spcAft>
              <a:buClr>
                <a:srgbClr val="595959"/>
              </a:buClr>
              <a:buSzPts val="1600"/>
              <a:buNone/>
              <a:defRPr i="1" sz="1600">
                <a:solidFill>
                  <a:srgbClr val="595959"/>
                </a:solidFill>
                <a:latin typeface="Calibri"/>
                <a:ea typeface="Calibri"/>
                <a:cs typeface="Calibri"/>
                <a:sym typeface="Calibri"/>
              </a:defRPr>
            </a:lvl4pPr>
            <a:lvl5pPr indent="-228600" lvl="4" marL="2286000" algn="l">
              <a:spcBef>
                <a:spcPts val="320"/>
              </a:spcBef>
              <a:spcAft>
                <a:spcPts val="0"/>
              </a:spcAft>
              <a:buClr>
                <a:srgbClr val="595959"/>
              </a:buClr>
              <a:buSzPts val="1600"/>
              <a:buNone/>
              <a:defRPr i="1" sz="1600">
                <a:solidFill>
                  <a:srgbClr val="595959"/>
                </a:solidFill>
                <a:latin typeface="Calibri"/>
                <a:ea typeface="Calibri"/>
                <a:cs typeface="Calibri"/>
                <a:sym typeface="Calibri"/>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11"/>
          <p:cNvSpPr txBox="1"/>
          <p:nvPr>
            <p:ph type="title"/>
          </p:nvPr>
        </p:nvSpPr>
        <p:spPr>
          <a:xfrm>
            <a:off x="389062" y="111812"/>
            <a:ext cx="7661196" cy="796908"/>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2500"/>
              <a:buFont typeface="Calibri"/>
              <a:buNone/>
              <a:defRPr b="1" sz="25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bg>
      <p:bgPr>
        <a:solidFill>
          <a:schemeClr val="lt1"/>
        </a:solidFill>
      </p:bgPr>
    </p:bg>
    <p:spTree>
      <p:nvGrpSpPr>
        <p:cNvPr id="38" name="Shape 38"/>
        <p:cNvGrpSpPr/>
        <p:nvPr/>
      </p:nvGrpSpPr>
      <p:grpSpPr>
        <a:xfrm>
          <a:off x="0" y="0"/>
          <a:ext cx="0" cy="0"/>
          <a:chOff x="0" y="0"/>
          <a:chExt cx="0" cy="0"/>
        </a:xfrm>
      </p:grpSpPr>
      <p:pic>
        <p:nvPicPr>
          <p:cNvPr id="39" name="Google Shape;39;p1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0" name="Google Shape;40;p12"/>
          <p:cNvSpPr txBox="1"/>
          <p:nvPr>
            <p:ph idx="10" type="dt"/>
          </p:nvPr>
        </p:nvSpPr>
        <p:spPr>
          <a:xfrm>
            <a:off x="457200" y="6500834"/>
            <a:ext cx="2133600" cy="22064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2"/>
          <p:cNvSpPr txBox="1"/>
          <p:nvPr>
            <p:ph idx="11" type="ftr"/>
          </p:nvPr>
        </p:nvSpPr>
        <p:spPr>
          <a:xfrm>
            <a:off x="3124200" y="6500834"/>
            <a:ext cx="2895600" cy="220641"/>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2"/>
          <p:cNvSpPr txBox="1"/>
          <p:nvPr>
            <p:ph idx="12" type="sldNum"/>
          </p:nvPr>
        </p:nvSpPr>
        <p:spPr>
          <a:xfrm>
            <a:off x="6553200" y="6500834"/>
            <a:ext cx="2133600" cy="22064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12"/>
          <p:cNvSpPr txBox="1"/>
          <p:nvPr>
            <p:ph idx="1" type="body"/>
          </p:nvPr>
        </p:nvSpPr>
        <p:spPr>
          <a:xfrm>
            <a:off x="395536" y="1268760"/>
            <a:ext cx="8402525" cy="4881686"/>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rgbClr val="595959"/>
              </a:buClr>
              <a:buSzPts val="1600"/>
              <a:buNone/>
              <a:defRPr i="1" sz="1600">
                <a:solidFill>
                  <a:srgbClr val="595959"/>
                </a:solidFill>
                <a:latin typeface="Calibri"/>
                <a:ea typeface="Calibri"/>
                <a:cs typeface="Calibri"/>
                <a:sym typeface="Calibri"/>
              </a:defRPr>
            </a:lvl1pPr>
            <a:lvl2pPr indent="-228600" lvl="1" marL="914400" algn="l">
              <a:spcBef>
                <a:spcPts val="320"/>
              </a:spcBef>
              <a:spcAft>
                <a:spcPts val="0"/>
              </a:spcAft>
              <a:buClr>
                <a:srgbClr val="595959"/>
              </a:buClr>
              <a:buSzPts val="1600"/>
              <a:buNone/>
              <a:defRPr i="1" sz="1600">
                <a:solidFill>
                  <a:srgbClr val="595959"/>
                </a:solidFill>
                <a:latin typeface="Calibri"/>
                <a:ea typeface="Calibri"/>
                <a:cs typeface="Calibri"/>
                <a:sym typeface="Calibri"/>
              </a:defRPr>
            </a:lvl2pPr>
            <a:lvl3pPr indent="-228600" lvl="2" marL="1371600" algn="l">
              <a:spcBef>
                <a:spcPts val="320"/>
              </a:spcBef>
              <a:spcAft>
                <a:spcPts val="0"/>
              </a:spcAft>
              <a:buClr>
                <a:srgbClr val="595959"/>
              </a:buClr>
              <a:buSzPts val="1600"/>
              <a:buNone/>
              <a:defRPr i="1" sz="1600">
                <a:solidFill>
                  <a:srgbClr val="595959"/>
                </a:solidFill>
                <a:latin typeface="Calibri"/>
                <a:ea typeface="Calibri"/>
                <a:cs typeface="Calibri"/>
                <a:sym typeface="Calibri"/>
              </a:defRPr>
            </a:lvl3pPr>
            <a:lvl4pPr indent="-228600" lvl="3" marL="1828800" algn="l">
              <a:spcBef>
                <a:spcPts val="320"/>
              </a:spcBef>
              <a:spcAft>
                <a:spcPts val="0"/>
              </a:spcAft>
              <a:buClr>
                <a:srgbClr val="595959"/>
              </a:buClr>
              <a:buSzPts val="1600"/>
              <a:buNone/>
              <a:defRPr i="1" sz="1600">
                <a:solidFill>
                  <a:srgbClr val="595959"/>
                </a:solidFill>
                <a:latin typeface="Calibri"/>
                <a:ea typeface="Calibri"/>
                <a:cs typeface="Calibri"/>
                <a:sym typeface="Calibri"/>
              </a:defRPr>
            </a:lvl4pPr>
            <a:lvl5pPr indent="-228600" lvl="4" marL="2286000" algn="l">
              <a:spcBef>
                <a:spcPts val="320"/>
              </a:spcBef>
              <a:spcAft>
                <a:spcPts val="0"/>
              </a:spcAft>
              <a:buClr>
                <a:srgbClr val="595959"/>
              </a:buClr>
              <a:buSzPts val="1600"/>
              <a:buNone/>
              <a:defRPr i="1" sz="1600">
                <a:solidFill>
                  <a:srgbClr val="595959"/>
                </a:solidFill>
                <a:latin typeface="Calibri"/>
                <a:ea typeface="Calibri"/>
                <a:cs typeface="Calibri"/>
                <a:sym typeface="Calibri"/>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 name="Google Shape;44;p12"/>
          <p:cNvSpPr txBox="1"/>
          <p:nvPr>
            <p:ph type="title"/>
          </p:nvPr>
        </p:nvSpPr>
        <p:spPr>
          <a:xfrm>
            <a:off x="395536" y="121464"/>
            <a:ext cx="7661196" cy="796908"/>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2500"/>
              <a:buFont typeface="Calibri"/>
              <a:buNone/>
              <a:defRPr b="1" sz="25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bg>
      <p:bgPr>
        <a:solidFill>
          <a:schemeClr val="lt1"/>
        </a:solidFill>
      </p:bgPr>
    </p:bg>
    <p:spTree>
      <p:nvGrpSpPr>
        <p:cNvPr id="45" name="Shape 45"/>
        <p:cNvGrpSpPr/>
        <p:nvPr/>
      </p:nvGrpSpPr>
      <p:grpSpPr>
        <a:xfrm>
          <a:off x="0" y="0"/>
          <a:ext cx="0" cy="0"/>
          <a:chOff x="0" y="0"/>
          <a:chExt cx="0" cy="0"/>
        </a:xfrm>
      </p:grpSpPr>
      <p:pic>
        <p:nvPicPr>
          <p:cNvPr id="46" name="Google Shape;46;p13"/>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7" name="Google Shape;47;p13"/>
          <p:cNvSpPr txBox="1"/>
          <p:nvPr>
            <p:ph idx="10" type="dt"/>
          </p:nvPr>
        </p:nvSpPr>
        <p:spPr>
          <a:xfrm>
            <a:off x="457200" y="6429396"/>
            <a:ext cx="2133600" cy="29207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idx="11" type="ftr"/>
          </p:nvPr>
        </p:nvSpPr>
        <p:spPr>
          <a:xfrm>
            <a:off x="3124200" y="6429396"/>
            <a:ext cx="2895600" cy="29207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txBox="1"/>
          <p:nvPr>
            <p:ph idx="12" type="sldNum"/>
          </p:nvPr>
        </p:nvSpPr>
        <p:spPr>
          <a:xfrm>
            <a:off x="6553200" y="6429396"/>
            <a:ext cx="2133600" cy="29207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13"/>
          <p:cNvSpPr txBox="1"/>
          <p:nvPr>
            <p:ph type="ctrTitle"/>
          </p:nvPr>
        </p:nvSpPr>
        <p:spPr>
          <a:xfrm>
            <a:off x="1157689" y="1772816"/>
            <a:ext cx="6798688" cy="2232248"/>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Clr>
                <a:schemeClr val="hlink"/>
              </a:buClr>
              <a:buSzPts val="7000"/>
              <a:buFont typeface="Gulimche"/>
              <a:buNone/>
              <a:defRPr sz="7000">
                <a:solidFill>
                  <a:srgbClr val="C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457200" y="19026"/>
            <a:ext cx="8229600" cy="796908"/>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000000"/>
              </a:buClr>
              <a:buSzPts val="3500"/>
              <a:buFont typeface="Malgun Gothic"/>
              <a:buNone/>
              <a:defRPr b="0" i="0" sz="3500" u="none" cap="none" strike="noStrike">
                <a:solidFill>
                  <a:srgbClr val="000000"/>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
          <p:cNvSpPr txBox="1"/>
          <p:nvPr>
            <p:ph idx="1" type="body"/>
          </p:nvPr>
        </p:nvSpPr>
        <p:spPr>
          <a:xfrm>
            <a:off x="457200" y="1062021"/>
            <a:ext cx="8229600" cy="5286412"/>
          </a:xfrm>
          <a:prstGeom prst="rect">
            <a:avLst/>
          </a:prstGeom>
          <a:noFill/>
          <a:ln>
            <a:noFill/>
          </a:ln>
        </p:spPr>
        <p:txBody>
          <a:bodyPr anchorCtr="0" anchor="t" bIns="45700" lIns="91425" spcFirstLastPara="1" rIns="91425" wrap="square" tIns="45700">
            <a:normAutofit/>
          </a:bodyPr>
          <a:lstStyle>
            <a:lvl1pPr indent="-387350" lvl="0" marL="457200" marR="0" rtl="0" algn="l">
              <a:spcBef>
                <a:spcPts val="500"/>
              </a:spcBef>
              <a:spcAft>
                <a:spcPts val="0"/>
              </a:spcAft>
              <a:buClr>
                <a:schemeClr val="dk1"/>
              </a:buClr>
              <a:buSzPts val="2500"/>
              <a:buFont typeface="Arial"/>
              <a:buChar char="•"/>
              <a:defRPr b="0" i="0" sz="2500" u="none" cap="none" strike="noStrike">
                <a:solidFill>
                  <a:schemeClr val="dk1"/>
                </a:solidFill>
                <a:latin typeface="Malgun Gothic"/>
                <a:ea typeface="Malgun Gothic"/>
                <a:cs typeface="Malgun Gothic"/>
                <a:sym typeface="Malgun Gothic"/>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7"/>
          <p:cNvSpPr txBox="1"/>
          <p:nvPr>
            <p:ph idx="10" type="dt"/>
          </p:nvPr>
        </p:nvSpPr>
        <p:spPr>
          <a:xfrm>
            <a:off x="457200" y="6429396"/>
            <a:ext cx="2133600" cy="29207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
          <p:cNvSpPr txBox="1"/>
          <p:nvPr>
            <p:ph idx="11" type="ftr"/>
          </p:nvPr>
        </p:nvSpPr>
        <p:spPr>
          <a:xfrm>
            <a:off x="3124200" y="6429396"/>
            <a:ext cx="2895600" cy="29207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
          <p:cNvSpPr txBox="1"/>
          <p:nvPr>
            <p:ph idx="12" type="sldNum"/>
          </p:nvPr>
        </p:nvSpPr>
        <p:spPr>
          <a:xfrm>
            <a:off x="6553200" y="6429396"/>
            <a:ext cx="2133600" cy="29207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19.jpg"/><Relationship Id="rId5" Type="http://schemas.openxmlformats.org/officeDocument/2006/relationships/image" Target="../media/image9.png"/><Relationship Id="rId6"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4.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en.wikipedia.org/wiki/Exposition_Park_(Los_Angeles)" TargetMode="External"/><Relationship Id="rId4" Type="http://schemas.openxmlformats.org/officeDocument/2006/relationships/hyperlink" Target="https://californiasciencecenter.org/visit/get-reservations-tickets" TargetMode="External"/><Relationship Id="rId5"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en.wikipedia.org/wiki/Contemporary_art" TargetMode="External"/><Relationship Id="rId4" Type="http://schemas.openxmlformats.org/officeDocument/2006/relationships/hyperlink" Target="https://en.wikipedia.org/wiki/Grand_Avenue_(Los_Angeles)" TargetMode="External"/><Relationship Id="rId9" Type="http://schemas.openxmlformats.org/officeDocument/2006/relationships/image" Target="../media/image30.png"/><Relationship Id="rId5" Type="http://schemas.openxmlformats.org/officeDocument/2006/relationships/hyperlink" Target="https://en.wikipedia.org/wiki/Downtown_Los_Angeles" TargetMode="External"/><Relationship Id="rId6" Type="http://schemas.openxmlformats.org/officeDocument/2006/relationships/hyperlink" Target="https://en.wikipedia.org/wiki/Museum" TargetMode="External"/><Relationship Id="rId7" Type="http://schemas.openxmlformats.org/officeDocument/2006/relationships/hyperlink" Target="https://en.wikipedia.org/wiki/Eli_Broad" TargetMode="External"/><Relationship Id="rId8" Type="http://schemas.openxmlformats.org/officeDocument/2006/relationships/hyperlink" Target="https://en.wikipedia.org/wiki/Edythe_Broa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en.wiktionary.org/wiki/otium"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en.wikipedia.org/wiki/Museum" TargetMode="External"/><Relationship Id="rId4" Type="http://schemas.openxmlformats.org/officeDocument/2006/relationships/hyperlink" Target="https://en.wikipedia.org/wiki/Los_Angeles,_California" TargetMode="External"/><Relationship Id="rId5" Type="http://schemas.openxmlformats.org/officeDocument/2006/relationships/hyperlink" Target="https://en.wikipedia.org/wiki/Downtown_Los_Angeles" TargetMode="External"/><Relationship Id="rId6" Type="http://schemas.openxmlformats.org/officeDocument/2006/relationships/hyperlink" Target="https://en.wikipedia.org/wiki/Walt_Disney_Concert_Hall" TargetMode="External"/><Relationship Id="rId7" Type="http://schemas.openxmlformats.org/officeDocument/2006/relationships/hyperlink" Target="https://en.wikipedia.org/wiki/Little_Tokyo,_Los_Angeles,_California" TargetMode="External"/><Relationship Id="rId8"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www.laphil.com/about/our-venues/about-the-walt-disney-concert-hall" TargetMode="External"/><Relationship Id="rId4" Type="http://schemas.openxmlformats.org/officeDocument/2006/relationships/hyperlink" Target="https://www.ticketsmarter.com/venues/walt-disney-concert-hall" TargetMode="External"/><Relationship Id="rId5" Type="http://schemas.openxmlformats.org/officeDocument/2006/relationships/hyperlink" Target="https://www.santamonica.com/things-to-do/santa-monica-beach/" TargetMode="External"/><Relationship Id="rId6" Type="http://schemas.openxmlformats.org/officeDocument/2006/relationships/hyperlink" Target="https://www.discoverlosangeles.com/media/facts-about-la" TargetMode="External"/><Relationship Id="rId7" Type="http://schemas.openxmlformats.org/officeDocument/2006/relationships/hyperlink" Target="https://simple.wikipedia.org/wiki/Los_Angeles" TargetMode="External"/><Relationship Id="rId8"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type="ctrTitle"/>
          </p:nvPr>
        </p:nvSpPr>
        <p:spPr>
          <a:xfrm>
            <a:off x="4828357" y="996201"/>
            <a:ext cx="4212000" cy="176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hlink"/>
              </a:buClr>
              <a:buSzPts val="5400"/>
              <a:buFont typeface="Gulimche"/>
              <a:buNone/>
            </a:pPr>
            <a:r>
              <a:rPr b="1" lang="en-US"/>
              <a:t>Travel Around USC</a:t>
            </a:r>
            <a:endParaRPr b="1"/>
          </a:p>
        </p:txBody>
      </p:sp>
      <p:sp>
        <p:nvSpPr>
          <p:cNvPr id="57" name="Google Shape;57;p1"/>
          <p:cNvSpPr/>
          <p:nvPr/>
        </p:nvSpPr>
        <p:spPr>
          <a:xfrm>
            <a:off x="5641044" y="2556402"/>
            <a:ext cx="3399300" cy="400200"/>
          </a:xfrm>
          <a:prstGeom prst="rect">
            <a:avLst/>
          </a:prstGeom>
          <a:noFill/>
          <a:ln>
            <a:noFill/>
          </a:ln>
        </p:spPr>
        <p:txBody>
          <a:bodyPr anchorCtr="0" anchor="t" bIns="45700" lIns="91425" spcFirstLastPara="1" rIns="91425" wrap="square" tIns="45700">
            <a:spAutoFit/>
          </a:bodyPr>
          <a:lstStyle/>
          <a:p>
            <a:pPr indent="0" lvl="0" marL="0" rtl="0" algn="l">
              <a:lnSpc>
                <a:spcPct val="104545"/>
              </a:lnSpc>
              <a:spcBef>
                <a:spcPts val="0"/>
              </a:spcBef>
              <a:spcAft>
                <a:spcPts val="0"/>
              </a:spcAft>
              <a:buSzPts val="1100"/>
              <a:buNone/>
            </a:pPr>
            <a:r>
              <a:rPr b="1" lang="en-US" sz="1800">
                <a:solidFill>
                  <a:srgbClr val="323A49"/>
                </a:solidFill>
                <a:latin typeface="Times New Roman"/>
                <a:ea typeface="Times New Roman"/>
                <a:cs typeface="Times New Roman"/>
                <a:sym typeface="Times New Roman"/>
              </a:rPr>
              <a:t>Annabeth Wu, Ted Ao</a:t>
            </a:r>
            <a:endParaRPr b="1" sz="1800">
              <a:solidFill>
                <a:srgbClr val="323A49"/>
              </a:solidFill>
              <a:latin typeface="Times New Roman"/>
              <a:ea typeface="Times New Roman"/>
              <a:cs typeface="Times New Roman"/>
              <a:sym typeface="Times New Roman"/>
            </a:endParaRPr>
          </a:p>
          <a:p>
            <a:pPr indent="0" lvl="0" marL="0" rtl="0" algn="l">
              <a:lnSpc>
                <a:spcPct val="104545"/>
              </a:lnSpc>
              <a:spcBef>
                <a:spcPts val="800"/>
              </a:spcBef>
              <a:spcAft>
                <a:spcPts val="0"/>
              </a:spcAft>
              <a:buClr>
                <a:schemeClr val="dk1"/>
              </a:buClr>
              <a:buSzPts val="1100"/>
              <a:buFont typeface="Arial"/>
              <a:buNone/>
            </a:pPr>
            <a:r>
              <a:rPr b="1" lang="en-US" sz="1800">
                <a:solidFill>
                  <a:srgbClr val="323A49"/>
                </a:solidFill>
                <a:latin typeface="Times New Roman"/>
                <a:ea typeface="Times New Roman"/>
                <a:cs typeface="Times New Roman"/>
                <a:sym typeface="Times New Roman"/>
              </a:rPr>
              <a:t>Simon Yan, Tiantian Bai</a:t>
            </a:r>
            <a:endParaRPr b="1" sz="1800">
              <a:solidFill>
                <a:srgbClr val="323A49"/>
              </a:solidFill>
              <a:latin typeface="Times New Roman"/>
              <a:ea typeface="Times New Roman"/>
              <a:cs typeface="Times New Roman"/>
              <a:sym typeface="Times New Roman"/>
            </a:endParaRPr>
          </a:p>
          <a:p>
            <a:pPr indent="0" lvl="0" marL="0" marR="0" rtl="0" algn="l">
              <a:spcBef>
                <a:spcPts val="800"/>
              </a:spcBef>
              <a:spcAft>
                <a:spcPts val="0"/>
              </a:spcAft>
              <a:buNone/>
            </a:pPr>
            <a:r>
              <a:t/>
            </a:r>
            <a:endParaRPr sz="1000">
              <a:solidFill>
                <a:srgbClr val="7F7F7F"/>
              </a:solidFill>
              <a:latin typeface="Calibri"/>
              <a:ea typeface="Calibri"/>
              <a:cs typeface="Calibri"/>
              <a:sym typeface="Calibri"/>
            </a:endParaRPr>
          </a:p>
        </p:txBody>
      </p:sp>
      <p:pic>
        <p:nvPicPr>
          <p:cNvPr id="58" name="Google Shape;58;p1"/>
          <p:cNvPicPr preferRelativeResize="0"/>
          <p:nvPr/>
        </p:nvPicPr>
        <p:blipFill>
          <a:blip r:embed="rId3">
            <a:alphaModFix/>
          </a:blip>
          <a:stretch>
            <a:fillRect/>
          </a:stretch>
        </p:blipFill>
        <p:spPr>
          <a:xfrm>
            <a:off x="3776600" y="3709962"/>
            <a:ext cx="3399300" cy="2546188"/>
          </a:xfrm>
          <a:prstGeom prst="rect">
            <a:avLst/>
          </a:prstGeom>
          <a:noFill/>
          <a:ln>
            <a:noFill/>
          </a:ln>
        </p:spPr>
      </p:pic>
      <p:pic>
        <p:nvPicPr>
          <p:cNvPr id="59" name="Google Shape;59;p1"/>
          <p:cNvPicPr preferRelativeResize="0"/>
          <p:nvPr/>
        </p:nvPicPr>
        <p:blipFill>
          <a:blip r:embed="rId4">
            <a:alphaModFix/>
          </a:blip>
          <a:stretch>
            <a:fillRect/>
          </a:stretch>
        </p:blipFill>
        <p:spPr>
          <a:xfrm>
            <a:off x="5916713" y="5030600"/>
            <a:ext cx="2847975" cy="1600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4a1540ce2a_1_12"/>
          <p:cNvSpPr txBox="1"/>
          <p:nvPr>
            <p:ph idx="1" type="body"/>
          </p:nvPr>
        </p:nvSpPr>
        <p:spPr>
          <a:xfrm>
            <a:off x="395536" y="1268760"/>
            <a:ext cx="8402400" cy="4881600"/>
          </a:xfrm>
          <a:prstGeom prst="rect">
            <a:avLst/>
          </a:prstGeom>
        </p:spPr>
        <p:txBody>
          <a:bodyPr anchorCtr="0" anchor="t" bIns="45700" lIns="91425" spcFirstLastPara="1" rIns="91425" wrap="square" tIns="45700">
            <a:normAutofit/>
          </a:bodyPr>
          <a:lstStyle/>
          <a:p>
            <a:pPr indent="-374650" lvl="0" marL="457200" rtl="0" algn="l">
              <a:spcBef>
                <a:spcPts val="320"/>
              </a:spcBef>
              <a:spcAft>
                <a:spcPts val="0"/>
              </a:spcAft>
              <a:buSzPts val="2300"/>
              <a:buFont typeface="Calibri"/>
              <a:buChar char="●"/>
            </a:pPr>
            <a:r>
              <a:rPr b="1" i="0" lang="en-US" sz="1900">
                <a:solidFill>
                  <a:schemeClr val="dk1"/>
                </a:solidFill>
                <a:latin typeface="Comic Sans MS"/>
                <a:ea typeface="Comic Sans MS"/>
                <a:cs typeface="Comic Sans MS"/>
                <a:sym typeface="Comic Sans MS"/>
              </a:rPr>
              <a:t>Sampling food + Learning local history </a:t>
            </a:r>
            <a:endParaRPr b="1" i="0" sz="1900">
              <a:solidFill>
                <a:schemeClr val="dk1"/>
              </a:solidFill>
              <a:latin typeface="Comic Sans MS"/>
              <a:ea typeface="Comic Sans MS"/>
              <a:cs typeface="Comic Sans MS"/>
              <a:sym typeface="Comic Sans MS"/>
            </a:endParaRPr>
          </a:p>
          <a:p>
            <a:pPr indent="-374650" lvl="0" marL="457200" rtl="0" algn="l">
              <a:lnSpc>
                <a:spcPct val="115000"/>
              </a:lnSpc>
              <a:spcBef>
                <a:spcPts val="0"/>
              </a:spcBef>
              <a:spcAft>
                <a:spcPts val="0"/>
              </a:spcAft>
              <a:buSzPts val="2300"/>
              <a:buFont typeface="Calibri"/>
              <a:buChar char="●"/>
            </a:pPr>
            <a:r>
              <a:rPr b="1" i="0" lang="en-US" sz="1900">
                <a:solidFill>
                  <a:schemeClr val="dk1"/>
                </a:solidFill>
                <a:latin typeface="Comic Sans MS"/>
                <a:ea typeface="Comic Sans MS"/>
                <a:cs typeface="Comic Sans MS"/>
                <a:sym typeface="Comic Sans MS"/>
              </a:rPr>
              <a:t>Largest and highest-rated tour company</a:t>
            </a:r>
            <a:endParaRPr b="1" i="0" sz="1900">
              <a:solidFill>
                <a:schemeClr val="dk1"/>
              </a:solidFill>
              <a:latin typeface="Comic Sans MS"/>
              <a:ea typeface="Comic Sans MS"/>
              <a:cs typeface="Comic Sans MS"/>
              <a:sym typeface="Comic Sans MS"/>
            </a:endParaRPr>
          </a:p>
          <a:p>
            <a:pPr indent="-374650" lvl="0" marL="457200" rtl="0" algn="l">
              <a:lnSpc>
                <a:spcPct val="115000"/>
              </a:lnSpc>
              <a:spcBef>
                <a:spcPts val="0"/>
              </a:spcBef>
              <a:spcAft>
                <a:spcPts val="0"/>
              </a:spcAft>
              <a:buSzPts val="2300"/>
              <a:buFont typeface="Calibri"/>
              <a:buChar char="●"/>
            </a:pPr>
            <a:r>
              <a:rPr b="1" i="0" lang="en-US" sz="1900">
                <a:solidFill>
                  <a:schemeClr val="dk1"/>
                </a:solidFill>
                <a:latin typeface="Comic Sans MS"/>
                <a:ea typeface="Comic Sans MS"/>
                <a:cs typeface="Comic Sans MS"/>
                <a:sym typeface="Comic Sans MS"/>
              </a:rPr>
              <a:t>Historical and cultural sights</a:t>
            </a:r>
            <a:endParaRPr b="1" i="0" sz="1900">
              <a:solidFill>
                <a:schemeClr val="dk1"/>
              </a:solidFill>
              <a:latin typeface="Comic Sans MS"/>
              <a:ea typeface="Comic Sans MS"/>
              <a:cs typeface="Comic Sans MS"/>
              <a:sym typeface="Comic Sans MS"/>
            </a:endParaRPr>
          </a:p>
          <a:p>
            <a:pPr indent="-374650" lvl="0" marL="457200" rtl="0" algn="l">
              <a:lnSpc>
                <a:spcPct val="115000"/>
              </a:lnSpc>
              <a:spcBef>
                <a:spcPts val="0"/>
              </a:spcBef>
              <a:spcAft>
                <a:spcPts val="0"/>
              </a:spcAft>
              <a:buSzPts val="2300"/>
              <a:buFont typeface="Calibri"/>
              <a:buChar char="●"/>
            </a:pPr>
            <a:r>
              <a:rPr b="1" i="0" lang="en-US" sz="1900">
                <a:solidFill>
                  <a:schemeClr val="dk1"/>
                </a:solidFill>
                <a:latin typeface="Comic Sans MS"/>
                <a:ea typeface="Comic Sans MS"/>
                <a:cs typeface="Comic Sans MS"/>
                <a:sym typeface="Comic Sans MS"/>
              </a:rPr>
              <a:t>Downtown LA, Santa Monica, Hollywood……</a:t>
            </a:r>
            <a:endParaRPr b="1" i="0" sz="1900">
              <a:solidFill>
                <a:schemeClr val="dk1"/>
              </a:solidFill>
              <a:latin typeface="Comic Sans MS"/>
              <a:ea typeface="Comic Sans MS"/>
              <a:cs typeface="Comic Sans MS"/>
              <a:sym typeface="Comic Sans MS"/>
            </a:endParaRPr>
          </a:p>
          <a:p>
            <a:pPr indent="-374650" lvl="0" marL="457200" rtl="0" algn="l">
              <a:lnSpc>
                <a:spcPct val="115000"/>
              </a:lnSpc>
              <a:spcBef>
                <a:spcPts val="0"/>
              </a:spcBef>
              <a:spcAft>
                <a:spcPts val="0"/>
              </a:spcAft>
              <a:buSzPts val="2300"/>
              <a:buFont typeface="Calibri"/>
              <a:buChar char="●"/>
            </a:pPr>
            <a:r>
              <a:rPr b="1" i="0" lang="en-US" sz="1900">
                <a:solidFill>
                  <a:schemeClr val="dk1"/>
                </a:solidFill>
                <a:latin typeface="Comic Sans MS"/>
                <a:ea typeface="Comic Sans MS"/>
                <a:cs typeface="Comic Sans MS"/>
                <a:sym typeface="Comic Sans MS"/>
              </a:rPr>
              <a:t>LA food scene + diverse array of cultures </a:t>
            </a:r>
            <a:endParaRPr i="0" sz="2300"/>
          </a:p>
          <a:p>
            <a:pPr indent="0" lvl="0" marL="457200" rtl="0" algn="l">
              <a:spcBef>
                <a:spcPts val="320"/>
              </a:spcBef>
              <a:spcAft>
                <a:spcPts val="0"/>
              </a:spcAft>
              <a:buNone/>
            </a:pPr>
            <a:r>
              <a:t/>
            </a:r>
            <a:endParaRPr i="0" sz="2300"/>
          </a:p>
        </p:txBody>
      </p:sp>
      <p:sp>
        <p:nvSpPr>
          <p:cNvPr id="151" name="Google Shape;151;g24a1540ce2a_1_12"/>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Six Taste</a:t>
            </a:r>
            <a:endParaRPr/>
          </a:p>
        </p:txBody>
      </p:sp>
      <p:pic>
        <p:nvPicPr>
          <p:cNvPr id="152" name="Google Shape;152;g24a1540ce2a_1_12"/>
          <p:cNvPicPr preferRelativeResize="0"/>
          <p:nvPr/>
        </p:nvPicPr>
        <p:blipFill>
          <a:blip r:embed="rId3">
            <a:alphaModFix/>
          </a:blip>
          <a:stretch>
            <a:fillRect/>
          </a:stretch>
        </p:blipFill>
        <p:spPr>
          <a:xfrm>
            <a:off x="6664088" y="1114413"/>
            <a:ext cx="1971675" cy="2314575"/>
          </a:xfrm>
          <a:prstGeom prst="rect">
            <a:avLst/>
          </a:prstGeom>
          <a:noFill/>
          <a:ln>
            <a:noFill/>
          </a:ln>
        </p:spPr>
      </p:pic>
      <p:pic>
        <p:nvPicPr>
          <p:cNvPr id="153" name="Google Shape;153;g24a1540ce2a_1_12"/>
          <p:cNvPicPr preferRelativeResize="0"/>
          <p:nvPr/>
        </p:nvPicPr>
        <p:blipFill>
          <a:blip r:embed="rId4">
            <a:alphaModFix/>
          </a:blip>
          <a:stretch>
            <a:fillRect/>
          </a:stretch>
        </p:blipFill>
        <p:spPr>
          <a:xfrm>
            <a:off x="4491805" y="3539850"/>
            <a:ext cx="3371675" cy="2525500"/>
          </a:xfrm>
          <a:prstGeom prst="rect">
            <a:avLst/>
          </a:prstGeom>
          <a:noFill/>
          <a:ln>
            <a:noFill/>
          </a:ln>
        </p:spPr>
      </p:pic>
      <p:pic>
        <p:nvPicPr>
          <p:cNvPr id="154" name="Google Shape;154;g24a1540ce2a_1_12"/>
          <p:cNvPicPr preferRelativeResize="0"/>
          <p:nvPr/>
        </p:nvPicPr>
        <p:blipFill>
          <a:blip r:embed="rId5">
            <a:alphaModFix/>
          </a:blip>
          <a:stretch>
            <a:fillRect/>
          </a:stretch>
        </p:blipFill>
        <p:spPr>
          <a:xfrm>
            <a:off x="7172325" y="5053100"/>
            <a:ext cx="1971675" cy="1709875"/>
          </a:xfrm>
          <a:prstGeom prst="rect">
            <a:avLst/>
          </a:prstGeom>
          <a:noFill/>
          <a:ln>
            <a:noFill/>
          </a:ln>
        </p:spPr>
      </p:pic>
      <p:pic>
        <p:nvPicPr>
          <p:cNvPr id="155" name="Google Shape;155;g24a1540ce2a_1_12"/>
          <p:cNvPicPr preferRelativeResize="0"/>
          <p:nvPr/>
        </p:nvPicPr>
        <p:blipFill>
          <a:blip r:embed="rId6">
            <a:alphaModFix/>
          </a:blip>
          <a:stretch>
            <a:fillRect/>
          </a:stretch>
        </p:blipFill>
        <p:spPr>
          <a:xfrm>
            <a:off x="901323" y="3539850"/>
            <a:ext cx="2969202" cy="231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49ce7dda57_1_0"/>
          <p:cNvSpPr txBox="1"/>
          <p:nvPr>
            <p:ph idx="1" type="body"/>
          </p:nvPr>
        </p:nvSpPr>
        <p:spPr>
          <a:xfrm>
            <a:off x="495799" y="1368793"/>
            <a:ext cx="8402400" cy="4881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595959"/>
              </a:buClr>
              <a:buSzPts val="1600"/>
              <a:buNone/>
            </a:pPr>
            <a:r>
              <a:rPr b="1" i="0" lang="en-US" sz="2100">
                <a:solidFill>
                  <a:srgbClr val="C00000"/>
                </a:solidFill>
                <a:latin typeface="Comic Sans MS"/>
                <a:ea typeface="Comic Sans MS"/>
                <a:cs typeface="Comic Sans MS"/>
                <a:sym typeface="Comic Sans MS"/>
              </a:rPr>
              <a:t>LA: Dynamic Food Culture</a:t>
            </a:r>
            <a:endParaRPr b="1" i="0" sz="2100">
              <a:solidFill>
                <a:srgbClr val="C00000"/>
              </a:solidFill>
              <a:latin typeface="Comic Sans MS"/>
              <a:ea typeface="Comic Sans MS"/>
              <a:cs typeface="Comic Sans MS"/>
              <a:sym typeface="Comic Sans MS"/>
            </a:endParaRPr>
          </a:p>
          <a:p>
            <a:pPr indent="-342900" lvl="0" marL="342900" rtl="0" algn="l">
              <a:spcBef>
                <a:spcPts val="0"/>
              </a:spcBef>
              <a:spcAft>
                <a:spcPts val="0"/>
              </a:spcAft>
              <a:buClr>
                <a:srgbClr val="595959"/>
              </a:buClr>
              <a:buSzPts val="1600"/>
              <a:buNone/>
            </a:pPr>
            <a:r>
              <a:rPr b="1" i="0" lang="en-US" sz="2100">
                <a:solidFill>
                  <a:srgbClr val="C00000"/>
                </a:solidFill>
                <a:latin typeface="Comic Sans MS"/>
                <a:ea typeface="Comic Sans MS"/>
                <a:cs typeface="Comic Sans MS"/>
                <a:sym typeface="Comic Sans MS"/>
              </a:rPr>
              <a:t>Foodie-friendly Walking Tour</a:t>
            </a:r>
            <a:endParaRPr b="1" i="0" sz="2100">
              <a:solidFill>
                <a:srgbClr val="C00000"/>
              </a:solidFill>
              <a:latin typeface="Comic Sans MS"/>
              <a:ea typeface="Comic Sans MS"/>
              <a:cs typeface="Comic Sans MS"/>
              <a:sym typeface="Comic Sans MS"/>
            </a:endParaRPr>
          </a:p>
        </p:txBody>
      </p:sp>
      <p:sp>
        <p:nvSpPr>
          <p:cNvPr id="161" name="Google Shape;161;g249ce7dda57_1_0"/>
          <p:cNvSpPr txBox="1"/>
          <p:nvPr>
            <p:ph type="title"/>
          </p:nvPr>
        </p:nvSpPr>
        <p:spPr>
          <a:xfrm>
            <a:off x="389062" y="111812"/>
            <a:ext cx="7661100" cy="796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500"/>
              <a:buFont typeface="Calibri"/>
              <a:buNone/>
            </a:pPr>
            <a:r>
              <a:rPr lang="en-US"/>
              <a:t>Downtown Los Angeles Food Tour</a:t>
            </a:r>
            <a:endParaRPr/>
          </a:p>
        </p:txBody>
      </p:sp>
      <p:pic>
        <p:nvPicPr>
          <p:cNvPr id="162" name="Google Shape;162;g249ce7dda57_1_0"/>
          <p:cNvPicPr preferRelativeResize="0"/>
          <p:nvPr/>
        </p:nvPicPr>
        <p:blipFill>
          <a:blip r:embed="rId3">
            <a:alphaModFix/>
          </a:blip>
          <a:stretch>
            <a:fillRect/>
          </a:stretch>
        </p:blipFill>
        <p:spPr>
          <a:xfrm>
            <a:off x="1551625" y="2234425"/>
            <a:ext cx="6498524" cy="433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258568157d_1_6"/>
          <p:cNvSpPr txBox="1"/>
          <p:nvPr>
            <p:ph idx="1" type="body"/>
          </p:nvPr>
        </p:nvSpPr>
        <p:spPr>
          <a:xfrm>
            <a:off x="494931" y="1485700"/>
            <a:ext cx="4176600" cy="4881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595959"/>
              </a:buClr>
              <a:buSzPts val="1600"/>
              <a:buNone/>
            </a:pPr>
            <a:r>
              <a:rPr b="1" i="0" lang="en-US" sz="2100">
                <a:solidFill>
                  <a:srgbClr val="C00000"/>
                </a:solidFill>
                <a:latin typeface="Comic Sans MS"/>
                <a:ea typeface="Comic Sans MS"/>
                <a:cs typeface="Comic Sans MS"/>
                <a:sym typeface="Comic Sans MS"/>
              </a:rPr>
              <a:t>Grand Central Market</a:t>
            </a:r>
            <a:endParaRPr b="1" i="0" sz="2100">
              <a:solidFill>
                <a:srgbClr val="C00000"/>
              </a:solidFill>
              <a:latin typeface="Comic Sans MS"/>
              <a:ea typeface="Comic Sans MS"/>
              <a:cs typeface="Comic Sans MS"/>
              <a:sym typeface="Comic Sans MS"/>
            </a:endParaRPr>
          </a:p>
          <a:p>
            <a:pPr indent="-342900" lvl="0" marL="342900" rtl="0" algn="l">
              <a:spcBef>
                <a:spcPts val="0"/>
              </a:spcBef>
              <a:spcAft>
                <a:spcPts val="0"/>
              </a:spcAft>
              <a:buClr>
                <a:srgbClr val="595959"/>
              </a:buClr>
              <a:buSzPts val="1600"/>
              <a:buNone/>
            </a:pPr>
            <a:r>
              <a:rPr b="1" i="0" lang="en-US" sz="1900">
                <a:solidFill>
                  <a:schemeClr val="dk1"/>
                </a:solidFill>
                <a:latin typeface="Comic Sans MS"/>
                <a:ea typeface="Comic Sans MS"/>
                <a:cs typeface="Comic Sans MS"/>
                <a:sym typeface="Comic Sans MS"/>
              </a:rPr>
              <a:t>Duration: 25min</a:t>
            </a:r>
            <a:endParaRPr i="0" sz="2100">
              <a:latin typeface="Comic Sans MS"/>
              <a:ea typeface="Comic Sans MS"/>
              <a:cs typeface="Comic Sans MS"/>
              <a:sym typeface="Comic Sans MS"/>
            </a:endParaRPr>
          </a:p>
          <a:p>
            <a:pPr indent="-342900" lvl="0" marL="342900" rtl="0" algn="l">
              <a:spcBef>
                <a:spcPts val="0"/>
              </a:spcBef>
              <a:spcAft>
                <a:spcPts val="0"/>
              </a:spcAft>
              <a:buClr>
                <a:srgbClr val="595959"/>
              </a:buClr>
              <a:buSzPts val="1600"/>
              <a:buNone/>
            </a:pPr>
            <a:r>
              <a:t/>
            </a:r>
            <a:endParaRPr i="0" sz="2100">
              <a:latin typeface="Comic Sans MS"/>
              <a:ea typeface="Comic Sans MS"/>
              <a:cs typeface="Comic Sans MS"/>
              <a:sym typeface="Comic Sans MS"/>
            </a:endParaRPr>
          </a:p>
          <a:p>
            <a:pPr indent="-342900" lvl="0" marL="342900" rtl="0" algn="l">
              <a:spcBef>
                <a:spcPts val="0"/>
              </a:spcBef>
              <a:spcAft>
                <a:spcPts val="0"/>
              </a:spcAft>
              <a:buClr>
                <a:srgbClr val="595959"/>
              </a:buClr>
              <a:buSzPts val="1600"/>
              <a:buNone/>
            </a:pPr>
            <a:r>
              <a:rPr b="1" i="0" lang="en-US" sz="2100">
                <a:solidFill>
                  <a:srgbClr val="C00000"/>
                </a:solidFill>
                <a:latin typeface="Comic Sans MS"/>
                <a:ea typeface="Comic Sans MS"/>
                <a:cs typeface="Comic Sans MS"/>
                <a:sym typeface="Comic Sans MS"/>
              </a:rPr>
              <a:t>Horse Thief BBQ</a:t>
            </a:r>
            <a:endParaRPr b="1" i="0" sz="2100">
              <a:solidFill>
                <a:srgbClr val="C00000"/>
              </a:solidFill>
              <a:latin typeface="Comic Sans MS"/>
              <a:ea typeface="Comic Sans MS"/>
              <a:cs typeface="Comic Sans MS"/>
              <a:sym typeface="Comic Sans MS"/>
            </a:endParaRPr>
          </a:p>
          <a:p>
            <a:pPr indent="-342900" lvl="0" marL="342900" rtl="0" algn="l">
              <a:spcBef>
                <a:spcPts val="0"/>
              </a:spcBef>
              <a:spcAft>
                <a:spcPts val="0"/>
              </a:spcAft>
              <a:buClr>
                <a:srgbClr val="595959"/>
              </a:buClr>
              <a:buSzPts val="1600"/>
              <a:buNone/>
            </a:pPr>
            <a:r>
              <a:rPr b="1" i="0" lang="en-US" sz="1900">
                <a:solidFill>
                  <a:schemeClr val="dk1"/>
                </a:solidFill>
                <a:latin typeface="Comic Sans MS"/>
                <a:ea typeface="Comic Sans MS"/>
                <a:cs typeface="Comic Sans MS"/>
                <a:sym typeface="Comic Sans MS"/>
              </a:rPr>
              <a:t>Duration: 20min</a:t>
            </a:r>
            <a:endParaRPr i="0" sz="2100">
              <a:latin typeface="Comic Sans MS"/>
              <a:ea typeface="Comic Sans MS"/>
              <a:cs typeface="Comic Sans MS"/>
              <a:sym typeface="Comic Sans MS"/>
            </a:endParaRPr>
          </a:p>
          <a:p>
            <a:pPr indent="-342900" lvl="0" marL="342900" rtl="0" algn="l">
              <a:spcBef>
                <a:spcPts val="0"/>
              </a:spcBef>
              <a:spcAft>
                <a:spcPts val="0"/>
              </a:spcAft>
              <a:buClr>
                <a:srgbClr val="595959"/>
              </a:buClr>
              <a:buSzPts val="1600"/>
              <a:buNone/>
            </a:pPr>
            <a:r>
              <a:t/>
            </a:r>
            <a:endParaRPr i="0" sz="2100">
              <a:latin typeface="Comic Sans MS"/>
              <a:ea typeface="Comic Sans MS"/>
              <a:cs typeface="Comic Sans MS"/>
              <a:sym typeface="Comic Sans MS"/>
            </a:endParaRPr>
          </a:p>
          <a:p>
            <a:pPr indent="-342900" lvl="0" marL="342900" rtl="0" algn="l">
              <a:spcBef>
                <a:spcPts val="0"/>
              </a:spcBef>
              <a:spcAft>
                <a:spcPts val="0"/>
              </a:spcAft>
              <a:buClr>
                <a:srgbClr val="595959"/>
              </a:buClr>
              <a:buSzPts val="1600"/>
              <a:buNone/>
            </a:pPr>
            <a:r>
              <a:rPr b="1" i="0" lang="en-US" sz="2100">
                <a:solidFill>
                  <a:srgbClr val="C00000"/>
                </a:solidFill>
                <a:latin typeface="Comic Sans MS"/>
                <a:ea typeface="Comic Sans MS"/>
                <a:cs typeface="Comic Sans MS"/>
                <a:sym typeface="Comic Sans MS"/>
              </a:rPr>
              <a:t>Donut Friend DTLA</a:t>
            </a:r>
            <a:endParaRPr b="1" i="0" sz="2100">
              <a:solidFill>
                <a:srgbClr val="C00000"/>
              </a:solidFill>
              <a:latin typeface="Comic Sans MS"/>
              <a:ea typeface="Comic Sans MS"/>
              <a:cs typeface="Comic Sans MS"/>
              <a:sym typeface="Comic Sans MS"/>
            </a:endParaRPr>
          </a:p>
          <a:p>
            <a:pPr indent="-342900" lvl="0" marL="342900" rtl="0" algn="l">
              <a:spcBef>
                <a:spcPts val="0"/>
              </a:spcBef>
              <a:spcAft>
                <a:spcPts val="0"/>
              </a:spcAft>
              <a:buClr>
                <a:srgbClr val="595959"/>
              </a:buClr>
              <a:buSzPts val="1600"/>
              <a:buNone/>
            </a:pPr>
            <a:r>
              <a:rPr b="1" i="0" lang="en-US" sz="1900">
                <a:solidFill>
                  <a:schemeClr val="dk1"/>
                </a:solidFill>
                <a:latin typeface="Comic Sans MS"/>
                <a:ea typeface="Comic Sans MS"/>
                <a:cs typeface="Comic Sans MS"/>
                <a:sym typeface="Comic Sans MS"/>
              </a:rPr>
              <a:t>Duration: 20min</a:t>
            </a:r>
            <a:endParaRPr i="0" sz="2100">
              <a:latin typeface="Comic Sans MS"/>
              <a:ea typeface="Comic Sans MS"/>
              <a:cs typeface="Comic Sans MS"/>
              <a:sym typeface="Comic Sans MS"/>
            </a:endParaRPr>
          </a:p>
          <a:p>
            <a:pPr indent="-342900" lvl="0" marL="342900" rtl="0" algn="l">
              <a:spcBef>
                <a:spcPts val="0"/>
              </a:spcBef>
              <a:spcAft>
                <a:spcPts val="0"/>
              </a:spcAft>
              <a:buClr>
                <a:srgbClr val="595959"/>
              </a:buClr>
              <a:buSzPts val="1600"/>
              <a:buNone/>
            </a:pPr>
            <a:r>
              <a:t/>
            </a:r>
            <a:endParaRPr i="0" sz="2100">
              <a:latin typeface="Comic Sans MS"/>
              <a:ea typeface="Comic Sans MS"/>
              <a:cs typeface="Comic Sans MS"/>
              <a:sym typeface="Comic Sans MS"/>
            </a:endParaRPr>
          </a:p>
          <a:p>
            <a:pPr indent="-342900" lvl="0" marL="342900" rtl="0" algn="l">
              <a:spcBef>
                <a:spcPts val="0"/>
              </a:spcBef>
              <a:spcAft>
                <a:spcPts val="0"/>
              </a:spcAft>
              <a:buClr>
                <a:srgbClr val="595959"/>
              </a:buClr>
              <a:buSzPts val="1600"/>
              <a:buNone/>
            </a:pPr>
            <a:r>
              <a:rPr b="1" i="0" lang="en-US" sz="2100">
                <a:solidFill>
                  <a:srgbClr val="C00000"/>
                </a:solidFill>
                <a:latin typeface="Comic Sans MS"/>
                <a:ea typeface="Comic Sans MS"/>
                <a:cs typeface="Comic Sans MS"/>
                <a:sym typeface="Comic Sans MS"/>
              </a:rPr>
              <a:t>DTLA Cheese</a:t>
            </a:r>
            <a:endParaRPr b="1" i="0" sz="2100">
              <a:solidFill>
                <a:srgbClr val="C00000"/>
              </a:solidFill>
              <a:latin typeface="Comic Sans MS"/>
              <a:ea typeface="Comic Sans MS"/>
              <a:cs typeface="Comic Sans MS"/>
              <a:sym typeface="Comic Sans MS"/>
            </a:endParaRPr>
          </a:p>
          <a:p>
            <a:pPr indent="-342900" lvl="0" marL="342900" rtl="0" algn="l">
              <a:spcBef>
                <a:spcPts val="0"/>
              </a:spcBef>
              <a:spcAft>
                <a:spcPts val="0"/>
              </a:spcAft>
              <a:buClr>
                <a:srgbClr val="595959"/>
              </a:buClr>
              <a:buSzPts val="1600"/>
              <a:buNone/>
            </a:pPr>
            <a:r>
              <a:rPr b="1" i="0" lang="en-US" sz="1900">
                <a:solidFill>
                  <a:schemeClr val="dk1"/>
                </a:solidFill>
                <a:latin typeface="Comic Sans MS"/>
                <a:ea typeface="Comic Sans MS"/>
                <a:cs typeface="Comic Sans MS"/>
                <a:sym typeface="Comic Sans MS"/>
              </a:rPr>
              <a:t>Duration: 20min</a:t>
            </a:r>
            <a:endParaRPr i="0" sz="2100">
              <a:latin typeface="Comic Sans MS"/>
              <a:ea typeface="Comic Sans MS"/>
              <a:cs typeface="Comic Sans MS"/>
              <a:sym typeface="Comic Sans MS"/>
            </a:endParaRPr>
          </a:p>
        </p:txBody>
      </p:sp>
      <p:sp>
        <p:nvSpPr>
          <p:cNvPr id="168" name="Google Shape;168;g2258568157d_1_6"/>
          <p:cNvSpPr txBox="1"/>
          <p:nvPr>
            <p:ph type="title"/>
          </p:nvPr>
        </p:nvSpPr>
        <p:spPr>
          <a:xfrm>
            <a:off x="389062" y="111812"/>
            <a:ext cx="7661100" cy="796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500"/>
              <a:buFont typeface="Calibri"/>
              <a:buNone/>
            </a:pPr>
            <a:r>
              <a:rPr lang="en-US"/>
              <a:t>Downtown Los Angeles Food Tour</a:t>
            </a:r>
            <a:endParaRPr/>
          </a:p>
        </p:txBody>
      </p:sp>
      <p:pic>
        <p:nvPicPr>
          <p:cNvPr id="169" name="Google Shape;169;g2258568157d_1_6"/>
          <p:cNvPicPr preferRelativeResize="0"/>
          <p:nvPr/>
        </p:nvPicPr>
        <p:blipFill>
          <a:blip r:embed="rId3">
            <a:alphaModFix/>
          </a:blip>
          <a:stretch>
            <a:fillRect/>
          </a:stretch>
        </p:blipFill>
        <p:spPr>
          <a:xfrm>
            <a:off x="3904650" y="1283625"/>
            <a:ext cx="4483149" cy="1777350"/>
          </a:xfrm>
          <a:prstGeom prst="rect">
            <a:avLst/>
          </a:prstGeom>
          <a:noFill/>
          <a:ln>
            <a:noFill/>
          </a:ln>
        </p:spPr>
      </p:pic>
      <p:pic>
        <p:nvPicPr>
          <p:cNvPr id="170" name="Google Shape;170;g2258568157d_1_6"/>
          <p:cNvPicPr preferRelativeResize="0"/>
          <p:nvPr/>
        </p:nvPicPr>
        <p:blipFill>
          <a:blip r:embed="rId4">
            <a:alphaModFix/>
          </a:blip>
          <a:stretch>
            <a:fillRect/>
          </a:stretch>
        </p:blipFill>
        <p:spPr>
          <a:xfrm>
            <a:off x="6020277" y="3156600"/>
            <a:ext cx="2728650" cy="1840550"/>
          </a:xfrm>
          <a:prstGeom prst="rect">
            <a:avLst/>
          </a:prstGeom>
          <a:noFill/>
          <a:ln>
            <a:noFill/>
          </a:ln>
        </p:spPr>
      </p:pic>
      <p:pic>
        <p:nvPicPr>
          <p:cNvPr id="171" name="Google Shape;171;g2258568157d_1_6"/>
          <p:cNvPicPr preferRelativeResize="0"/>
          <p:nvPr/>
        </p:nvPicPr>
        <p:blipFill>
          <a:blip r:embed="rId5">
            <a:alphaModFix/>
          </a:blip>
          <a:stretch>
            <a:fillRect/>
          </a:stretch>
        </p:blipFill>
        <p:spPr>
          <a:xfrm>
            <a:off x="2953350" y="4288050"/>
            <a:ext cx="2953325" cy="207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4a1540ce2a_2_0"/>
          <p:cNvSpPr txBox="1"/>
          <p:nvPr>
            <p:ph idx="1" type="body"/>
          </p:nvPr>
        </p:nvSpPr>
        <p:spPr>
          <a:xfrm>
            <a:off x="5446507" y="1626075"/>
            <a:ext cx="3351300" cy="4907700"/>
          </a:xfrm>
          <a:prstGeom prst="rect">
            <a:avLst/>
          </a:prstGeom>
        </p:spPr>
        <p:txBody>
          <a:bodyPr anchorCtr="0" anchor="t" bIns="45700" lIns="91425" spcFirstLastPara="1" rIns="91425" wrap="square" tIns="45700">
            <a:normAutofit/>
          </a:bodyPr>
          <a:lstStyle/>
          <a:p>
            <a:pPr indent="-374650" lvl="0" marL="457200" marR="0" rtl="0" algn="l">
              <a:lnSpc>
                <a:spcPct val="115000"/>
              </a:lnSpc>
              <a:spcBef>
                <a:spcPts val="0"/>
              </a:spcBef>
              <a:spcAft>
                <a:spcPts val="0"/>
              </a:spcAft>
              <a:buSzPts val="2300"/>
              <a:buFont typeface="Calibri"/>
              <a:buChar char="●"/>
            </a:pPr>
            <a:r>
              <a:rPr b="1" i="0" lang="en-US" sz="1900">
                <a:solidFill>
                  <a:schemeClr val="dk1"/>
                </a:solidFill>
                <a:latin typeface="Comic Sans MS"/>
                <a:ea typeface="Comic Sans MS"/>
                <a:cs typeface="Comic Sans MS"/>
                <a:sym typeface="Comic Sans MS"/>
              </a:rPr>
              <a:t>Opened in </a:t>
            </a:r>
            <a:r>
              <a:rPr b="1" i="0" lang="en-US" sz="1900">
                <a:solidFill>
                  <a:schemeClr val="dk1"/>
                </a:solidFill>
                <a:uFill>
                  <a:noFill/>
                </a:uFill>
                <a:latin typeface="Comic Sans MS"/>
                <a:ea typeface="Comic Sans MS"/>
                <a:cs typeface="Comic Sans MS"/>
                <a:sym typeface="Comic Sans MS"/>
                <a:hlinkClick r:id="rId3">
                  <a:extLst>
                    <a:ext uri="{A12FA001-AC4F-418D-AE19-62706E023703}">
                      <ahyp:hlinkClr val="tx"/>
                    </a:ext>
                  </a:extLst>
                </a:hlinkClick>
              </a:rPr>
              <a:t>Exposition Park</a:t>
            </a:r>
            <a:r>
              <a:rPr b="1" i="0" lang="en-US" sz="1900">
                <a:solidFill>
                  <a:schemeClr val="dk1"/>
                </a:solidFill>
                <a:latin typeface="Comic Sans MS"/>
                <a:ea typeface="Comic Sans MS"/>
                <a:cs typeface="Comic Sans MS"/>
                <a:sym typeface="Comic Sans MS"/>
              </a:rPr>
              <a:t> in Los Angeles in 1912</a:t>
            </a:r>
            <a:endParaRPr b="1" i="0" sz="1900">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None/>
            </a:pPr>
            <a:r>
              <a:t/>
            </a:r>
            <a:endParaRPr b="1" i="0" sz="1900">
              <a:solidFill>
                <a:schemeClr val="dk1"/>
              </a:solidFill>
              <a:latin typeface="Comic Sans MS"/>
              <a:ea typeface="Comic Sans MS"/>
              <a:cs typeface="Comic Sans MS"/>
              <a:sym typeface="Comic Sans MS"/>
            </a:endParaRPr>
          </a:p>
          <a:p>
            <a:pPr indent="-374650" lvl="0" marL="457200" marR="0" rtl="0" algn="l">
              <a:lnSpc>
                <a:spcPct val="115000"/>
              </a:lnSpc>
              <a:spcBef>
                <a:spcPts val="0"/>
              </a:spcBef>
              <a:spcAft>
                <a:spcPts val="0"/>
              </a:spcAft>
              <a:buSzPts val="2300"/>
              <a:buFont typeface="Calibri"/>
              <a:buChar char="●"/>
            </a:pPr>
            <a:r>
              <a:rPr b="1" i="0" lang="en-US" sz="1900">
                <a:solidFill>
                  <a:schemeClr val="dk1"/>
                </a:solidFill>
                <a:latin typeface="Comic Sans MS"/>
                <a:ea typeface="Comic Sans MS"/>
                <a:cs typeface="Comic Sans MS"/>
                <a:sym typeface="Comic Sans MS"/>
              </a:rPr>
              <a:t>The Science Center is open to the public 7 days a week, 362 days per year, with </a:t>
            </a:r>
            <a:r>
              <a:rPr b="1" i="0" lang="en-US" sz="1900">
                <a:solidFill>
                  <a:schemeClr val="dk1"/>
                </a:solidFill>
                <a:uFill>
                  <a:noFill/>
                </a:uFill>
                <a:latin typeface="Comic Sans MS"/>
                <a:ea typeface="Comic Sans MS"/>
                <a:cs typeface="Comic Sans MS"/>
                <a:sym typeface="Comic Sans MS"/>
                <a:hlinkClick r:id="rId4">
                  <a:extLst>
                    <a:ext uri="{A12FA001-AC4F-418D-AE19-62706E023703}">
                      <ahyp:hlinkClr val="tx"/>
                    </a:ext>
                  </a:extLst>
                </a:hlinkClick>
              </a:rPr>
              <a:t>free general admission</a:t>
            </a:r>
            <a:r>
              <a:rPr b="1" i="0" lang="en-US" sz="1900">
                <a:solidFill>
                  <a:schemeClr val="dk1"/>
                </a:solidFill>
                <a:latin typeface="Comic Sans MS"/>
                <a:ea typeface="Comic Sans MS"/>
                <a:cs typeface="Comic Sans MS"/>
                <a:sym typeface="Comic Sans MS"/>
              </a:rPr>
              <a:t> to its four major exhibit areas. </a:t>
            </a:r>
            <a:endParaRPr i="0" sz="2300"/>
          </a:p>
        </p:txBody>
      </p:sp>
      <p:sp>
        <p:nvSpPr>
          <p:cNvPr id="178" name="Google Shape;178;g24a1540ce2a_2_0"/>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California Science Center</a:t>
            </a:r>
            <a:endParaRPr/>
          </a:p>
        </p:txBody>
      </p:sp>
      <p:pic>
        <p:nvPicPr>
          <p:cNvPr id="179" name="Google Shape;179;g24a1540ce2a_2_0"/>
          <p:cNvPicPr preferRelativeResize="0"/>
          <p:nvPr/>
        </p:nvPicPr>
        <p:blipFill>
          <a:blip r:embed="rId5">
            <a:alphaModFix/>
          </a:blip>
          <a:stretch>
            <a:fillRect/>
          </a:stretch>
        </p:blipFill>
        <p:spPr>
          <a:xfrm>
            <a:off x="551100" y="2322900"/>
            <a:ext cx="4774450" cy="271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4a1540ce2a_1_41"/>
          <p:cNvSpPr txBox="1"/>
          <p:nvPr>
            <p:ph idx="1" type="body"/>
          </p:nvPr>
        </p:nvSpPr>
        <p:spPr>
          <a:xfrm>
            <a:off x="594750" y="1549500"/>
            <a:ext cx="4161900" cy="5308500"/>
          </a:xfrm>
          <a:prstGeom prst="rect">
            <a:avLst/>
          </a:prstGeom>
        </p:spPr>
        <p:txBody>
          <a:bodyPr anchorCtr="0" anchor="t" bIns="45700" lIns="91425" spcFirstLastPara="1" rIns="91425" wrap="square" tIns="45700">
            <a:normAutofit/>
          </a:bodyPr>
          <a:lstStyle/>
          <a:p>
            <a:pPr indent="0" lvl="0" marL="0" rtl="0" algn="l">
              <a:lnSpc>
                <a:spcPct val="150000"/>
              </a:lnSpc>
              <a:spcBef>
                <a:spcPts val="320"/>
              </a:spcBef>
              <a:spcAft>
                <a:spcPts val="0"/>
              </a:spcAft>
              <a:buNone/>
            </a:pPr>
            <a:r>
              <a:rPr b="1" i="0" lang="en-US" sz="1900">
                <a:solidFill>
                  <a:schemeClr val="dk1"/>
                </a:solidFill>
                <a:latin typeface="Comic Sans MS"/>
                <a:ea typeface="Comic Sans MS"/>
                <a:cs typeface="Comic Sans MS"/>
                <a:sym typeface="Comic Sans MS"/>
              </a:rPr>
              <a:t>The California Science Center aspires to stimulate curiosity and inspire science learning in everyone by creating fun, memorable experiences, because they value science as an indispensable tool for understanding the world, accessibility and inclusiveness, and enriching people’s lives.</a:t>
            </a:r>
            <a:endParaRPr b="1" i="0" sz="1800">
              <a:latin typeface="Comic Sans MS"/>
              <a:ea typeface="Comic Sans MS"/>
              <a:cs typeface="Comic Sans MS"/>
              <a:sym typeface="Comic Sans MS"/>
            </a:endParaRPr>
          </a:p>
        </p:txBody>
      </p:sp>
      <p:sp>
        <p:nvSpPr>
          <p:cNvPr id="186" name="Google Shape;186;g24a1540ce2a_1_41"/>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California Science Center</a:t>
            </a:r>
            <a:endParaRPr/>
          </a:p>
        </p:txBody>
      </p:sp>
      <p:pic>
        <p:nvPicPr>
          <p:cNvPr id="187" name="Google Shape;187;g24a1540ce2a_1_41"/>
          <p:cNvPicPr preferRelativeResize="0"/>
          <p:nvPr/>
        </p:nvPicPr>
        <p:blipFill rotWithShape="1">
          <a:blip r:embed="rId3">
            <a:alphaModFix/>
          </a:blip>
          <a:srcRect b="0" l="0" r="0" t="0"/>
          <a:stretch/>
        </p:blipFill>
        <p:spPr>
          <a:xfrm>
            <a:off x="4941050" y="2669375"/>
            <a:ext cx="3804999" cy="228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4a1540ce2a_2_6"/>
          <p:cNvSpPr txBox="1"/>
          <p:nvPr>
            <p:ph idx="1" type="body"/>
          </p:nvPr>
        </p:nvSpPr>
        <p:spPr>
          <a:xfrm>
            <a:off x="395536" y="1268760"/>
            <a:ext cx="8402400" cy="4881600"/>
          </a:xfrm>
          <a:prstGeom prst="rect">
            <a:avLst/>
          </a:prstGeom>
        </p:spPr>
        <p:txBody>
          <a:bodyPr anchorCtr="0" anchor="t" bIns="45700" lIns="91425" spcFirstLastPara="1" rIns="91425" wrap="square" tIns="45700">
            <a:normAutofit/>
          </a:bodyPr>
          <a:lstStyle/>
          <a:p>
            <a:pPr indent="0" lvl="0" marL="0" rtl="0" algn="l">
              <a:spcBef>
                <a:spcPts val="320"/>
              </a:spcBef>
              <a:spcAft>
                <a:spcPts val="0"/>
              </a:spcAft>
              <a:buNone/>
            </a:pPr>
            <a:r>
              <a:t/>
            </a:r>
            <a:endParaRPr/>
          </a:p>
        </p:txBody>
      </p:sp>
      <p:sp>
        <p:nvSpPr>
          <p:cNvPr id="194" name="Google Shape;194;g24a1540ce2a_2_6"/>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California Science Center</a:t>
            </a:r>
            <a:endParaRPr/>
          </a:p>
        </p:txBody>
      </p:sp>
      <p:pic>
        <p:nvPicPr>
          <p:cNvPr id="195" name="Google Shape;195;g24a1540ce2a_2_6"/>
          <p:cNvPicPr preferRelativeResize="0"/>
          <p:nvPr/>
        </p:nvPicPr>
        <p:blipFill rotWithShape="1">
          <a:blip r:embed="rId3">
            <a:alphaModFix/>
          </a:blip>
          <a:srcRect b="0" l="0" r="41397" t="0"/>
          <a:stretch/>
        </p:blipFill>
        <p:spPr>
          <a:xfrm>
            <a:off x="821775" y="1268750"/>
            <a:ext cx="7549900" cy="2725225"/>
          </a:xfrm>
          <a:prstGeom prst="rect">
            <a:avLst/>
          </a:prstGeom>
          <a:noFill/>
          <a:ln>
            <a:noFill/>
          </a:ln>
        </p:spPr>
      </p:pic>
      <p:pic>
        <p:nvPicPr>
          <p:cNvPr id="196" name="Google Shape;196;g24a1540ce2a_2_6"/>
          <p:cNvPicPr preferRelativeResize="0"/>
          <p:nvPr/>
        </p:nvPicPr>
        <p:blipFill rotWithShape="1">
          <a:blip r:embed="rId3">
            <a:alphaModFix/>
          </a:blip>
          <a:srcRect b="0" l="58169" r="0" t="0"/>
          <a:stretch/>
        </p:blipFill>
        <p:spPr>
          <a:xfrm>
            <a:off x="2395549" y="4019500"/>
            <a:ext cx="5107551" cy="2582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25856813c6_0_9"/>
          <p:cNvSpPr txBox="1"/>
          <p:nvPr>
            <p:ph idx="1" type="body"/>
          </p:nvPr>
        </p:nvSpPr>
        <p:spPr>
          <a:xfrm>
            <a:off x="1049111" y="2845460"/>
            <a:ext cx="8402400" cy="4881600"/>
          </a:xfrm>
          <a:prstGeom prst="rect">
            <a:avLst/>
          </a:prstGeom>
        </p:spPr>
        <p:txBody>
          <a:bodyPr anchorCtr="0" anchor="t" bIns="45700" lIns="91425" spcFirstLastPara="1" rIns="91425" wrap="square" tIns="45700">
            <a:normAutofit/>
          </a:bodyPr>
          <a:lstStyle/>
          <a:p>
            <a:pPr indent="-349250" lvl="0" marL="457200" rtl="0" algn="l">
              <a:lnSpc>
                <a:spcPct val="150000"/>
              </a:lnSpc>
              <a:spcBef>
                <a:spcPts val="0"/>
              </a:spcBef>
              <a:spcAft>
                <a:spcPts val="0"/>
              </a:spcAft>
              <a:buClr>
                <a:schemeClr val="dk1"/>
              </a:buClr>
              <a:buSzPts val="1900"/>
              <a:buFont typeface="Comic Sans MS"/>
              <a:buChar char="❏"/>
            </a:pPr>
            <a:r>
              <a:rPr b="1" i="0" lang="en-US" sz="1900">
                <a:solidFill>
                  <a:schemeClr val="dk1"/>
                </a:solidFill>
                <a:latin typeface="Comic Sans MS"/>
                <a:ea typeface="Comic Sans MS"/>
                <a:cs typeface="Comic Sans MS"/>
                <a:sym typeface="Comic Sans MS"/>
              </a:rPr>
              <a:t>Distance: 1.1 km </a:t>
            </a:r>
            <a:endParaRPr b="1" i="0" sz="1900">
              <a:solidFill>
                <a:schemeClr val="dk1"/>
              </a:solidFill>
              <a:latin typeface="Comic Sans MS"/>
              <a:ea typeface="Comic Sans MS"/>
              <a:cs typeface="Comic Sans MS"/>
              <a:sym typeface="Comic Sans MS"/>
            </a:endParaRPr>
          </a:p>
          <a:p>
            <a:pPr indent="-349250" lvl="0" marL="457200" rtl="0" algn="l">
              <a:lnSpc>
                <a:spcPct val="150000"/>
              </a:lnSpc>
              <a:spcBef>
                <a:spcPts val="0"/>
              </a:spcBef>
              <a:spcAft>
                <a:spcPts val="0"/>
              </a:spcAft>
              <a:buClr>
                <a:schemeClr val="dk1"/>
              </a:buClr>
              <a:buSzPts val="1900"/>
              <a:buFont typeface="Comic Sans MS"/>
              <a:buChar char="❏"/>
            </a:pPr>
            <a:r>
              <a:rPr b="1" i="0" lang="en-US" sz="1900">
                <a:solidFill>
                  <a:schemeClr val="dk1"/>
                </a:solidFill>
                <a:latin typeface="Comic Sans MS"/>
                <a:ea typeface="Comic Sans MS"/>
                <a:cs typeface="Comic Sans MS"/>
                <a:sym typeface="Comic Sans MS"/>
              </a:rPr>
              <a:t>Duration: 2-3 hrs</a:t>
            </a:r>
            <a:endParaRPr b="1" i="0" sz="1900">
              <a:solidFill>
                <a:schemeClr val="dk1"/>
              </a:solidFill>
              <a:latin typeface="Comic Sans MS"/>
              <a:ea typeface="Comic Sans MS"/>
              <a:cs typeface="Comic Sans MS"/>
              <a:sym typeface="Comic Sans MS"/>
            </a:endParaRPr>
          </a:p>
          <a:p>
            <a:pPr indent="-349250" lvl="0" marL="457200" rtl="0" algn="l">
              <a:lnSpc>
                <a:spcPct val="150000"/>
              </a:lnSpc>
              <a:spcBef>
                <a:spcPts val="0"/>
              </a:spcBef>
              <a:spcAft>
                <a:spcPts val="0"/>
              </a:spcAft>
              <a:buClr>
                <a:schemeClr val="dk1"/>
              </a:buClr>
              <a:buSzPts val="1900"/>
              <a:buFont typeface="Comic Sans MS"/>
              <a:buChar char="❏"/>
            </a:pPr>
            <a:r>
              <a:rPr b="1" i="0" lang="en-US" sz="1900">
                <a:solidFill>
                  <a:schemeClr val="dk1"/>
                </a:solidFill>
                <a:latin typeface="Comic Sans MS"/>
                <a:ea typeface="Comic Sans MS"/>
                <a:cs typeface="Comic Sans MS"/>
                <a:sym typeface="Comic Sans MS"/>
              </a:rPr>
              <a:t>18 min walk</a:t>
            </a:r>
            <a:endParaRPr b="1" i="0" sz="1900">
              <a:solidFill>
                <a:schemeClr val="dk1"/>
              </a:solidFill>
              <a:latin typeface="Comic Sans MS"/>
              <a:ea typeface="Comic Sans MS"/>
              <a:cs typeface="Comic Sans MS"/>
              <a:sym typeface="Comic Sans MS"/>
            </a:endParaRPr>
          </a:p>
          <a:p>
            <a:pPr indent="-349250" lvl="0" marL="457200" rtl="0" algn="l">
              <a:lnSpc>
                <a:spcPct val="150000"/>
              </a:lnSpc>
              <a:spcBef>
                <a:spcPts val="0"/>
              </a:spcBef>
              <a:spcAft>
                <a:spcPts val="0"/>
              </a:spcAft>
              <a:buClr>
                <a:schemeClr val="dk1"/>
              </a:buClr>
              <a:buSzPts val="1900"/>
              <a:buFont typeface="Comic Sans MS"/>
              <a:buChar char="❏"/>
            </a:pPr>
            <a:r>
              <a:rPr b="1" i="0" lang="en-US" sz="1900">
                <a:solidFill>
                  <a:schemeClr val="dk1"/>
                </a:solidFill>
                <a:latin typeface="Comic Sans MS"/>
                <a:ea typeface="Comic Sans MS"/>
                <a:cs typeface="Comic Sans MS"/>
                <a:sym typeface="Comic Sans MS"/>
              </a:rPr>
              <a:t>Rating: 4.5/5 (Tripadvisor)</a:t>
            </a:r>
            <a:endParaRPr b="1" i="0" sz="1900">
              <a:solidFill>
                <a:schemeClr val="dk1"/>
              </a:solidFill>
              <a:latin typeface="Comic Sans MS"/>
              <a:ea typeface="Comic Sans MS"/>
              <a:cs typeface="Comic Sans MS"/>
              <a:sym typeface="Comic Sans MS"/>
            </a:endParaRPr>
          </a:p>
          <a:p>
            <a:pPr indent="0" lvl="0" marL="0" rtl="0" algn="l">
              <a:spcBef>
                <a:spcPts val="1000"/>
              </a:spcBef>
              <a:spcAft>
                <a:spcPts val="0"/>
              </a:spcAft>
              <a:buNone/>
            </a:pPr>
            <a:r>
              <a:t/>
            </a:r>
            <a:endParaRPr b="1" i="0" sz="1900">
              <a:solidFill>
                <a:schemeClr val="dk1"/>
              </a:solidFill>
              <a:latin typeface="Comic Sans MS"/>
              <a:ea typeface="Comic Sans MS"/>
              <a:cs typeface="Comic Sans MS"/>
              <a:sym typeface="Comic Sans MS"/>
            </a:endParaRPr>
          </a:p>
        </p:txBody>
      </p:sp>
      <p:sp>
        <p:nvSpPr>
          <p:cNvPr id="203" name="Google Shape;203;g225856813c6_0_9"/>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California Science Center</a:t>
            </a:r>
            <a:endParaRPr/>
          </a:p>
        </p:txBody>
      </p:sp>
      <p:sp>
        <p:nvSpPr>
          <p:cNvPr id="204" name="Google Shape;204;g225856813c6_0_9"/>
          <p:cNvSpPr txBox="1"/>
          <p:nvPr/>
        </p:nvSpPr>
        <p:spPr>
          <a:xfrm>
            <a:off x="505450" y="2061250"/>
            <a:ext cx="4961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rgbClr val="C00000"/>
                </a:solidFill>
                <a:latin typeface="Comic Sans MS"/>
                <a:ea typeface="Comic Sans MS"/>
                <a:cs typeface="Comic Sans MS"/>
                <a:sym typeface="Comic Sans MS"/>
              </a:rPr>
              <a:t>USC to California Science Center</a:t>
            </a:r>
            <a:endParaRPr b="1" sz="2100">
              <a:solidFill>
                <a:srgbClr val="C00000"/>
              </a:solidFill>
              <a:latin typeface="Comic Sans MS"/>
              <a:ea typeface="Comic Sans MS"/>
              <a:cs typeface="Comic Sans MS"/>
              <a:sym typeface="Comic Sans MS"/>
            </a:endParaRPr>
          </a:p>
        </p:txBody>
      </p:sp>
      <p:pic>
        <p:nvPicPr>
          <p:cNvPr id="205" name="Google Shape;205;g225856813c6_0_9"/>
          <p:cNvPicPr preferRelativeResize="0"/>
          <p:nvPr/>
        </p:nvPicPr>
        <p:blipFill>
          <a:blip r:embed="rId3">
            <a:alphaModFix/>
          </a:blip>
          <a:stretch>
            <a:fillRect/>
          </a:stretch>
        </p:blipFill>
        <p:spPr>
          <a:xfrm>
            <a:off x="5788275" y="1957587"/>
            <a:ext cx="2345050" cy="4406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4a1540ce2a_1_47"/>
          <p:cNvSpPr txBox="1"/>
          <p:nvPr>
            <p:ph idx="1" type="body"/>
          </p:nvPr>
        </p:nvSpPr>
        <p:spPr>
          <a:xfrm>
            <a:off x="5743051" y="2081800"/>
            <a:ext cx="3315900" cy="4881600"/>
          </a:xfrm>
          <a:prstGeom prst="rect">
            <a:avLst/>
          </a:prstGeom>
        </p:spPr>
        <p:txBody>
          <a:bodyPr anchorCtr="0" anchor="t" bIns="45700" lIns="91425" spcFirstLastPara="1" rIns="91425" wrap="square" tIns="45700">
            <a:normAutofit/>
          </a:bodyPr>
          <a:lstStyle/>
          <a:p>
            <a:pPr indent="-266700" lvl="0" marL="0" marR="0" rtl="0" algn="l">
              <a:lnSpc>
                <a:spcPct val="150000"/>
              </a:lnSpc>
              <a:spcBef>
                <a:spcPts val="0"/>
              </a:spcBef>
              <a:spcAft>
                <a:spcPts val="1000"/>
              </a:spcAft>
              <a:buClr>
                <a:schemeClr val="dk1"/>
              </a:buClr>
              <a:buSzPts val="1100"/>
              <a:buFont typeface="Arial"/>
              <a:buNone/>
            </a:pPr>
            <a:r>
              <a:rPr b="1" i="0" lang="en-US" sz="1900">
                <a:solidFill>
                  <a:schemeClr val="dk1"/>
                </a:solidFill>
                <a:latin typeface="Comic Sans MS"/>
                <a:ea typeface="Comic Sans MS"/>
                <a:cs typeface="Comic Sans MS"/>
                <a:sym typeface="Comic Sans MS"/>
              </a:rPr>
              <a:t>A </a:t>
            </a:r>
            <a:r>
              <a:rPr b="1" i="0" lang="en-US" sz="1900">
                <a:solidFill>
                  <a:schemeClr val="dk1"/>
                </a:solidFill>
                <a:uFill>
                  <a:noFill/>
                </a:uFill>
                <a:latin typeface="Comic Sans MS"/>
                <a:ea typeface="Comic Sans MS"/>
                <a:cs typeface="Comic Sans MS"/>
                <a:sym typeface="Comic Sans MS"/>
                <a:hlinkClick r:id="rId3">
                  <a:extLst>
                    <a:ext uri="{A12FA001-AC4F-418D-AE19-62706E023703}">
                      <ahyp:hlinkClr val="tx"/>
                    </a:ext>
                  </a:extLst>
                </a:hlinkClick>
              </a:rPr>
              <a:t>contemporary art</a:t>
            </a:r>
            <a:r>
              <a:rPr b="1" i="0" lang="en-US" sz="1900">
                <a:solidFill>
                  <a:schemeClr val="dk1"/>
                </a:solidFill>
                <a:latin typeface="Comic Sans MS"/>
                <a:ea typeface="Comic Sans MS"/>
                <a:cs typeface="Comic Sans MS"/>
                <a:sym typeface="Comic Sans MS"/>
              </a:rPr>
              <a:t> museum on </a:t>
            </a:r>
            <a:r>
              <a:rPr b="1" i="0" lang="en-US" sz="1900">
                <a:solidFill>
                  <a:schemeClr val="dk1"/>
                </a:solidFill>
                <a:uFill>
                  <a:noFill/>
                </a:uFill>
                <a:latin typeface="Comic Sans MS"/>
                <a:ea typeface="Comic Sans MS"/>
                <a:cs typeface="Comic Sans MS"/>
                <a:sym typeface="Comic Sans MS"/>
                <a:hlinkClick r:id="rId4">
                  <a:extLst>
                    <a:ext uri="{A12FA001-AC4F-418D-AE19-62706E023703}">
                      <ahyp:hlinkClr val="tx"/>
                    </a:ext>
                  </a:extLst>
                </a:hlinkClick>
              </a:rPr>
              <a:t>Grand Avenue</a:t>
            </a:r>
            <a:r>
              <a:rPr b="1" i="0" lang="en-US" sz="1900">
                <a:solidFill>
                  <a:schemeClr val="dk1"/>
                </a:solidFill>
                <a:latin typeface="Comic Sans MS"/>
                <a:ea typeface="Comic Sans MS"/>
                <a:cs typeface="Comic Sans MS"/>
                <a:sym typeface="Comic Sans MS"/>
              </a:rPr>
              <a:t> in </a:t>
            </a:r>
            <a:r>
              <a:rPr b="1" i="0" lang="en-US" sz="1900">
                <a:solidFill>
                  <a:schemeClr val="dk1"/>
                </a:solidFill>
                <a:uFill>
                  <a:noFill/>
                </a:uFill>
                <a:latin typeface="Comic Sans MS"/>
                <a:ea typeface="Comic Sans MS"/>
                <a:cs typeface="Comic Sans MS"/>
                <a:sym typeface="Comic Sans MS"/>
                <a:hlinkClick r:id="rId5">
                  <a:extLst>
                    <a:ext uri="{A12FA001-AC4F-418D-AE19-62706E023703}">
                      <ahyp:hlinkClr val="tx"/>
                    </a:ext>
                  </a:extLst>
                </a:hlinkClick>
              </a:rPr>
              <a:t>Downtown Los Angeles</a:t>
            </a:r>
            <a:r>
              <a:rPr b="1" i="0" lang="en-US" sz="1900">
                <a:solidFill>
                  <a:schemeClr val="dk1"/>
                </a:solidFill>
                <a:latin typeface="Comic Sans MS"/>
                <a:ea typeface="Comic Sans MS"/>
                <a:cs typeface="Comic Sans MS"/>
                <a:sym typeface="Comic Sans MS"/>
              </a:rPr>
              <a:t>. The </a:t>
            </a:r>
            <a:r>
              <a:rPr b="1" i="0" lang="en-US" sz="1900">
                <a:solidFill>
                  <a:schemeClr val="dk1"/>
                </a:solidFill>
                <a:uFill>
                  <a:noFill/>
                </a:uFill>
                <a:latin typeface="Comic Sans MS"/>
                <a:ea typeface="Comic Sans MS"/>
                <a:cs typeface="Comic Sans MS"/>
                <a:sym typeface="Comic Sans MS"/>
                <a:hlinkClick r:id="rId6">
                  <a:extLst>
                    <a:ext uri="{A12FA001-AC4F-418D-AE19-62706E023703}">
                      <ahyp:hlinkClr val="tx"/>
                    </a:ext>
                  </a:extLst>
                </a:hlinkClick>
              </a:rPr>
              <a:t>museum</a:t>
            </a:r>
            <a:r>
              <a:rPr b="1" i="0" lang="en-US" sz="1900">
                <a:solidFill>
                  <a:schemeClr val="dk1"/>
                </a:solidFill>
                <a:latin typeface="Comic Sans MS"/>
                <a:ea typeface="Comic Sans MS"/>
                <a:cs typeface="Comic Sans MS"/>
                <a:sym typeface="Comic Sans MS"/>
              </a:rPr>
              <a:t> is named for philanthropists </a:t>
            </a:r>
            <a:r>
              <a:rPr b="1" i="0" lang="en-US" sz="1900">
                <a:solidFill>
                  <a:schemeClr val="dk1"/>
                </a:solidFill>
                <a:uFill>
                  <a:noFill/>
                </a:uFill>
                <a:latin typeface="Comic Sans MS"/>
                <a:ea typeface="Comic Sans MS"/>
                <a:cs typeface="Comic Sans MS"/>
                <a:sym typeface="Comic Sans MS"/>
                <a:hlinkClick r:id="rId7">
                  <a:extLst>
                    <a:ext uri="{A12FA001-AC4F-418D-AE19-62706E023703}">
                      <ahyp:hlinkClr val="tx"/>
                    </a:ext>
                  </a:extLst>
                </a:hlinkClick>
              </a:rPr>
              <a:t>Eli</a:t>
            </a:r>
            <a:r>
              <a:rPr b="1" i="0" lang="en-US" sz="1900">
                <a:solidFill>
                  <a:schemeClr val="dk1"/>
                </a:solidFill>
                <a:latin typeface="Comic Sans MS"/>
                <a:ea typeface="Comic Sans MS"/>
                <a:cs typeface="Comic Sans MS"/>
                <a:sym typeface="Comic Sans MS"/>
              </a:rPr>
              <a:t> and </a:t>
            </a:r>
            <a:r>
              <a:rPr b="1" i="0" lang="en-US" sz="1900">
                <a:solidFill>
                  <a:schemeClr val="dk1"/>
                </a:solidFill>
                <a:uFill>
                  <a:noFill/>
                </a:uFill>
                <a:latin typeface="Comic Sans MS"/>
                <a:ea typeface="Comic Sans MS"/>
                <a:cs typeface="Comic Sans MS"/>
                <a:sym typeface="Comic Sans MS"/>
                <a:hlinkClick r:id="rId8">
                  <a:extLst>
                    <a:ext uri="{A12FA001-AC4F-418D-AE19-62706E023703}">
                      <ahyp:hlinkClr val="tx"/>
                    </a:ext>
                  </a:extLst>
                </a:hlinkClick>
              </a:rPr>
              <a:t>Edythe Broad</a:t>
            </a:r>
            <a:r>
              <a:rPr b="1" i="0" lang="en-US" sz="1900">
                <a:solidFill>
                  <a:schemeClr val="dk1"/>
                </a:solidFill>
                <a:latin typeface="Comic Sans MS"/>
                <a:ea typeface="Comic Sans MS"/>
                <a:cs typeface="Comic Sans MS"/>
                <a:sym typeface="Comic Sans MS"/>
              </a:rPr>
              <a:t>, who financed the $140 million building that houses the Broad art collections.</a:t>
            </a:r>
            <a:endParaRPr b="1" sz="1900">
              <a:solidFill>
                <a:schemeClr val="dk1"/>
              </a:solidFill>
              <a:latin typeface="Comic Sans MS"/>
              <a:ea typeface="Comic Sans MS"/>
              <a:cs typeface="Comic Sans MS"/>
              <a:sym typeface="Comic Sans MS"/>
            </a:endParaRPr>
          </a:p>
        </p:txBody>
      </p:sp>
      <p:sp>
        <p:nvSpPr>
          <p:cNvPr id="212" name="Google Shape;212;g24a1540ce2a_1_47"/>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Broad</a:t>
            </a:r>
            <a:endParaRPr/>
          </a:p>
        </p:txBody>
      </p:sp>
      <p:pic>
        <p:nvPicPr>
          <p:cNvPr id="213" name="Google Shape;213;g24a1540ce2a_1_47"/>
          <p:cNvPicPr preferRelativeResize="0"/>
          <p:nvPr/>
        </p:nvPicPr>
        <p:blipFill>
          <a:blip r:embed="rId9">
            <a:alphaModFix/>
          </a:blip>
          <a:stretch>
            <a:fillRect/>
          </a:stretch>
        </p:blipFill>
        <p:spPr>
          <a:xfrm>
            <a:off x="480700" y="2266374"/>
            <a:ext cx="4419600" cy="331468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4a1540ce2a_1_53"/>
          <p:cNvSpPr txBox="1"/>
          <p:nvPr>
            <p:ph idx="1" type="body"/>
          </p:nvPr>
        </p:nvSpPr>
        <p:spPr>
          <a:xfrm>
            <a:off x="142706" y="1654400"/>
            <a:ext cx="3823500" cy="4881600"/>
          </a:xfrm>
          <a:prstGeom prst="rect">
            <a:avLst/>
          </a:prstGeom>
        </p:spPr>
        <p:txBody>
          <a:bodyPr anchorCtr="0" anchor="t" bIns="45700" lIns="91425" spcFirstLastPara="1" rIns="91425" wrap="square" tIns="45700">
            <a:normAutofit lnSpcReduction="20000"/>
          </a:bodyPr>
          <a:lstStyle/>
          <a:p>
            <a:pPr indent="-323850" lvl="0" marL="457200" rtl="0" algn="l">
              <a:lnSpc>
                <a:spcPct val="150000"/>
              </a:lnSpc>
              <a:spcBef>
                <a:spcPts val="320"/>
              </a:spcBef>
              <a:spcAft>
                <a:spcPts val="0"/>
              </a:spcAft>
              <a:buSzPts val="1500"/>
              <a:buFont typeface="Comic Sans MS"/>
              <a:buChar char="●"/>
            </a:pPr>
            <a:r>
              <a:rPr b="1" i="0" lang="en-US" sz="1500">
                <a:solidFill>
                  <a:schemeClr val="dk1"/>
                </a:solidFill>
                <a:latin typeface="Comic Sans MS"/>
                <a:ea typeface="Comic Sans MS"/>
                <a:cs typeface="Comic Sans MS"/>
                <a:sym typeface="Comic Sans MS"/>
              </a:rPr>
              <a:t>Free general admission to its permanent collection galleries</a:t>
            </a:r>
            <a:endParaRPr b="1" i="0" sz="1500">
              <a:solidFill>
                <a:schemeClr val="dk1"/>
              </a:solidFill>
              <a:latin typeface="Comic Sans MS"/>
              <a:ea typeface="Comic Sans MS"/>
              <a:cs typeface="Comic Sans MS"/>
              <a:sym typeface="Comic Sans MS"/>
            </a:endParaRPr>
          </a:p>
          <a:p>
            <a:pPr indent="0" lvl="0" marL="457200" rtl="0" algn="l">
              <a:lnSpc>
                <a:spcPct val="150000"/>
              </a:lnSpc>
              <a:spcBef>
                <a:spcPts val="320"/>
              </a:spcBef>
              <a:spcAft>
                <a:spcPts val="0"/>
              </a:spcAft>
              <a:buNone/>
            </a:pPr>
            <a:r>
              <a:t/>
            </a:r>
            <a:endParaRPr b="1" i="0" sz="1500">
              <a:solidFill>
                <a:schemeClr val="dk1"/>
              </a:solidFill>
              <a:latin typeface="Comic Sans MS"/>
              <a:ea typeface="Comic Sans MS"/>
              <a:cs typeface="Comic Sans MS"/>
              <a:sym typeface="Comic Sans MS"/>
            </a:endParaRPr>
          </a:p>
          <a:p>
            <a:pPr indent="-323850" lvl="0" marL="457200" rtl="0" algn="l">
              <a:lnSpc>
                <a:spcPct val="150000"/>
              </a:lnSpc>
              <a:spcBef>
                <a:spcPts val="320"/>
              </a:spcBef>
              <a:spcAft>
                <a:spcPts val="0"/>
              </a:spcAft>
              <a:buClr>
                <a:srgbClr val="202122"/>
              </a:buClr>
              <a:buSzPts val="1500"/>
              <a:buFont typeface="Comic Sans MS"/>
              <a:buChar char="●"/>
            </a:pPr>
            <a:r>
              <a:rPr b="1" i="0" lang="en-US" sz="1500">
                <a:solidFill>
                  <a:schemeClr val="dk1"/>
                </a:solidFill>
                <a:latin typeface="Comic Sans MS"/>
                <a:ea typeface="Comic Sans MS"/>
                <a:cs typeface="Comic Sans MS"/>
                <a:sym typeface="Comic Sans MS"/>
              </a:rPr>
              <a:t>Nearly 2,000-piece collection of contemporary art featuring 200 artists</a:t>
            </a:r>
            <a:endParaRPr b="1" i="0" sz="1500">
              <a:solidFill>
                <a:schemeClr val="dk1"/>
              </a:solidFill>
              <a:latin typeface="Comic Sans MS"/>
              <a:ea typeface="Comic Sans MS"/>
              <a:cs typeface="Comic Sans MS"/>
              <a:sym typeface="Comic Sans MS"/>
            </a:endParaRPr>
          </a:p>
          <a:p>
            <a:pPr indent="0" lvl="0" marL="457200" rtl="0" algn="l">
              <a:lnSpc>
                <a:spcPct val="150000"/>
              </a:lnSpc>
              <a:spcBef>
                <a:spcPts val="320"/>
              </a:spcBef>
              <a:spcAft>
                <a:spcPts val="0"/>
              </a:spcAft>
              <a:buNone/>
            </a:pPr>
            <a:r>
              <a:t/>
            </a:r>
            <a:endParaRPr b="1" i="0" sz="1500">
              <a:solidFill>
                <a:schemeClr val="dk1"/>
              </a:solidFill>
              <a:latin typeface="Comic Sans MS"/>
              <a:ea typeface="Comic Sans MS"/>
              <a:cs typeface="Comic Sans MS"/>
              <a:sym typeface="Comic Sans MS"/>
            </a:endParaRPr>
          </a:p>
          <a:p>
            <a:pPr indent="-323850" lvl="0" marL="457200" rtl="0" algn="l">
              <a:lnSpc>
                <a:spcPct val="150000"/>
              </a:lnSpc>
              <a:spcBef>
                <a:spcPts val="320"/>
              </a:spcBef>
              <a:spcAft>
                <a:spcPts val="0"/>
              </a:spcAft>
              <a:buClr>
                <a:schemeClr val="dk1"/>
              </a:buClr>
              <a:buSzPts val="1500"/>
              <a:buFont typeface="Comic Sans MS"/>
              <a:buChar char="●"/>
            </a:pPr>
            <a:r>
              <a:rPr b="1" i="0" lang="en-US" sz="1500">
                <a:solidFill>
                  <a:schemeClr val="dk1"/>
                </a:solidFill>
                <a:latin typeface="Comic Sans MS"/>
                <a:ea typeface="Comic Sans MS"/>
                <a:cs typeface="Comic Sans MS"/>
                <a:sym typeface="Comic Sans MS"/>
              </a:rPr>
              <a:t>The museum includes a free-standing restaurant on its plaza, </a:t>
            </a:r>
            <a:r>
              <a:rPr b="1" i="0" lang="en-US" sz="1500">
                <a:solidFill>
                  <a:schemeClr val="dk1"/>
                </a:solidFill>
                <a:uFill>
                  <a:noFill/>
                </a:uFill>
                <a:latin typeface="Comic Sans MS"/>
                <a:ea typeface="Comic Sans MS"/>
                <a:cs typeface="Comic Sans MS"/>
                <a:sym typeface="Comic Sans MS"/>
                <a:hlinkClick r:id="rId3">
                  <a:extLst>
                    <a:ext uri="{A12FA001-AC4F-418D-AE19-62706E023703}">
                      <ahyp:hlinkClr val="tx"/>
                    </a:ext>
                  </a:extLst>
                </a:hlinkClick>
              </a:rPr>
              <a:t>Otium</a:t>
            </a:r>
            <a:r>
              <a:rPr b="1" i="0" lang="en-US" sz="1500">
                <a:solidFill>
                  <a:schemeClr val="dk1"/>
                </a:solidFill>
                <a:latin typeface="Comic Sans MS"/>
                <a:ea typeface="Comic Sans MS"/>
                <a:cs typeface="Comic Sans MS"/>
                <a:sym typeface="Comic Sans MS"/>
              </a:rPr>
              <a:t> – Latin for "leisure time" – which Eli Broad developed with Bill Chait of République and Bestia restaurants</a:t>
            </a:r>
            <a:endParaRPr b="1" i="0" sz="1500">
              <a:solidFill>
                <a:schemeClr val="dk1"/>
              </a:solidFill>
              <a:latin typeface="Comic Sans MS"/>
              <a:ea typeface="Comic Sans MS"/>
              <a:cs typeface="Comic Sans MS"/>
              <a:sym typeface="Comic Sans MS"/>
            </a:endParaRPr>
          </a:p>
          <a:p>
            <a:pPr indent="0" lvl="0" marL="0" rtl="0" algn="l">
              <a:lnSpc>
                <a:spcPct val="150000"/>
              </a:lnSpc>
              <a:spcBef>
                <a:spcPts val="320"/>
              </a:spcBef>
              <a:spcAft>
                <a:spcPts val="0"/>
              </a:spcAft>
              <a:buNone/>
            </a:pPr>
            <a:r>
              <a:t/>
            </a:r>
            <a:endParaRPr b="1" i="0" sz="1500">
              <a:solidFill>
                <a:srgbClr val="202122"/>
              </a:solidFill>
              <a:latin typeface="Comic Sans MS"/>
              <a:ea typeface="Comic Sans MS"/>
              <a:cs typeface="Comic Sans MS"/>
              <a:sym typeface="Comic Sans MS"/>
            </a:endParaRPr>
          </a:p>
          <a:p>
            <a:pPr indent="0" lvl="0" marL="0" rtl="0" algn="l">
              <a:lnSpc>
                <a:spcPct val="150000"/>
              </a:lnSpc>
              <a:spcBef>
                <a:spcPts val="320"/>
              </a:spcBef>
              <a:spcAft>
                <a:spcPts val="0"/>
              </a:spcAft>
              <a:buNone/>
            </a:pPr>
            <a:r>
              <a:t/>
            </a:r>
            <a:endParaRPr b="1" i="0" sz="1500">
              <a:solidFill>
                <a:srgbClr val="202122"/>
              </a:solidFill>
              <a:latin typeface="Comic Sans MS"/>
              <a:ea typeface="Comic Sans MS"/>
              <a:cs typeface="Comic Sans MS"/>
              <a:sym typeface="Comic Sans MS"/>
            </a:endParaRPr>
          </a:p>
        </p:txBody>
      </p:sp>
      <p:sp>
        <p:nvSpPr>
          <p:cNvPr id="220" name="Google Shape;220;g24a1540ce2a_1_53"/>
          <p:cNvSpPr txBox="1"/>
          <p:nvPr>
            <p:ph type="title"/>
          </p:nvPr>
        </p:nvSpPr>
        <p:spPr>
          <a:xfrm>
            <a:off x="441586" y="274889"/>
            <a:ext cx="7661100" cy="796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40000"/>
              <a:buFont typeface="Arial"/>
              <a:buNone/>
            </a:pPr>
            <a:r>
              <a:rPr lang="en-US" sz="2750"/>
              <a:t>The Broad</a:t>
            </a:r>
            <a:endParaRPr sz="2750"/>
          </a:p>
          <a:p>
            <a:pPr indent="0" lvl="0" marL="0" rtl="0" algn="l">
              <a:spcBef>
                <a:spcPts val="0"/>
              </a:spcBef>
              <a:spcAft>
                <a:spcPts val="0"/>
              </a:spcAft>
              <a:buNone/>
            </a:pPr>
            <a:r>
              <a:t/>
            </a:r>
            <a:endParaRPr/>
          </a:p>
        </p:txBody>
      </p:sp>
      <p:pic>
        <p:nvPicPr>
          <p:cNvPr id="221" name="Google Shape;221;g24a1540ce2a_1_53"/>
          <p:cNvPicPr preferRelativeResize="0"/>
          <p:nvPr/>
        </p:nvPicPr>
        <p:blipFill>
          <a:blip r:embed="rId4">
            <a:alphaModFix/>
          </a:blip>
          <a:stretch>
            <a:fillRect/>
          </a:stretch>
        </p:blipFill>
        <p:spPr>
          <a:xfrm>
            <a:off x="4219000" y="1741800"/>
            <a:ext cx="4787925" cy="3190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258568157d_2_9"/>
          <p:cNvSpPr txBox="1"/>
          <p:nvPr>
            <p:ph idx="1" type="body"/>
          </p:nvPr>
        </p:nvSpPr>
        <p:spPr>
          <a:xfrm>
            <a:off x="569374" y="2886350"/>
            <a:ext cx="4513800" cy="4881600"/>
          </a:xfrm>
          <a:prstGeom prst="rect">
            <a:avLst/>
          </a:prstGeom>
        </p:spPr>
        <p:txBody>
          <a:bodyPr anchorCtr="0" anchor="t" bIns="45700" lIns="91425" spcFirstLastPara="1" rIns="91425" wrap="square" tIns="45700">
            <a:normAutofit/>
          </a:bodyPr>
          <a:lstStyle/>
          <a:p>
            <a:pPr indent="-349250" lvl="0" marL="457200" marR="0" rtl="0" algn="l">
              <a:lnSpc>
                <a:spcPct val="150000"/>
              </a:lnSpc>
              <a:spcBef>
                <a:spcPts val="0"/>
              </a:spcBef>
              <a:spcAft>
                <a:spcPts val="0"/>
              </a:spcAft>
              <a:buClr>
                <a:schemeClr val="dk1"/>
              </a:buClr>
              <a:buSzPts val="1900"/>
              <a:buFont typeface="Comic Sans MS"/>
              <a:buChar char="❏"/>
            </a:pPr>
            <a:r>
              <a:rPr b="1" i="0" lang="en-US" sz="1900">
                <a:solidFill>
                  <a:schemeClr val="dk1"/>
                </a:solidFill>
                <a:latin typeface="Comic Sans MS"/>
                <a:ea typeface="Comic Sans MS"/>
                <a:cs typeface="Comic Sans MS"/>
                <a:sym typeface="Comic Sans MS"/>
              </a:rPr>
              <a:t>Distance: 5.2 km</a:t>
            </a:r>
            <a:endParaRPr b="1" i="0" sz="1900">
              <a:solidFill>
                <a:schemeClr val="dk1"/>
              </a:solidFill>
              <a:latin typeface="Comic Sans MS"/>
              <a:ea typeface="Comic Sans MS"/>
              <a:cs typeface="Comic Sans MS"/>
              <a:sym typeface="Comic Sans MS"/>
            </a:endParaRPr>
          </a:p>
          <a:p>
            <a:pPr indent="-349250" lvl="0" marL="457200" marR="0" rtl="0" algn="l">
              <a:lnSpc>
                <a:spcPct val="150000"/>
              </a:lnSpc>
              <a:spcBef>
                <a:spcPts val="0"/>
              </a:spcBef>
              <a:spcAft>
                <a:spcPts val="0"/>
              </a:spcAft>
              <a:buClr>
                <a:schemeClr val="dk1"/>
              </a:buClr>
              <a:buSzPts val="1900"/>
              <a:buFont typeface="Comic Sans MS"/>
              <a:buChar char="❏"/>
            </a:pPr>
            <a:r>
              <a:rPr b="1" i="0" lang="en-US" sz="1900">
                <a:solidFill>
                  <a:schemeClr val="dk1"/>
                </a:solidFill>
                <a:latin typeface="Comic Sans MS"/>
                <a:ea typeface="Comic Sans MS"/>
                <a:cs typeface="Comic Sans MS"/>
                <a:sym typeface="Comic Sans MS"/>
              </a:rPr>
              <a:t>Duration: 1-2 hrs</a:t>
            </a:r>
            <a:endParaRPr b="1" i="0" sz="1900">
              <a:solidFill>
                <a:schemeClr val="dk1"/>
              </a:solidFill>
              <a:latin typeface="Comic Sans MS"/>
              <a:ea typeface="Comic Sans MS"/>
              <a:cs typeface="Comic Sans MS"/>
              <a:sym typeface="Comic Sans MS"/>
            </a:endParaRPr>
          </a:p>
          <a:p>
            <a:pPr indent="-349250" lvl="0" marL="457200" marR="0" rtl="0" algn="l">
              <a:lnSpc>
                <a:spcPct val="150000"/>
              </a:lnSpc>
              <a:spcBef>
                <a:spcPts val="0"/>
              </a:spcBef>
              <a:spcAft>
                <a:spcPts val="0"/>
              </a:spcAft>
              <a:buClr>
                <a:schemeClr val="dk1"/>
              </a:buClr>
              <a:buSzPts val="1900"/>
              <a:buFont typeface="Comic Sans MS"/>
              <a:buChar char="❏"/>
            </a:pPr>
            <a:r>
              <a:rPr b="1" i="0" lang="en-US" sz="1900">
                <a:solidFill>
                  <a:schemeClr val="dk1"/>
                </a:solidFill>
                <a:latin typeface="Comic Sans MS"/>
                <a:ea typeface="Comic Sans MS"/>
                <a:cs typeface="Comic Sans MS"/>
                <a:sym typeface="Comic Sans MS"/>
              </a:rPr>
              <a:t>11 min drive</a:t>
            </a:r>
            <a:endParaRPr b="1" i="0" sz="1900">
              <a:solidFill>
                <a:schemeClr val="dk1"/>
              </a:solidFill>
              <a:latin typeface="Comic Sans MS"/>
              <a:ea typeface="Comic Sans MS"/>
              <a:cs typeface="Comic Sans MS"/>
              <a:sym typeface="Comic Sans MS"/>
            </a:endParaRPr>
          </a:p>
          <a:p>
            <a:pPr indent="-349250" lvl="0" marL="457200" marR="0" rtl="0" algn="l">
              <a:lnSpc>
                <a:spcPct val="150000"/>
              </a:lnSpc>
              <a:spcBef>
                <a:spcPts val="0"/>
              </a:spcBef>
              <a:spcAft>
                <a:spcPts val="0"/>
              </a:spcAft>
              <a:buClr>
                <a:schemeClr val="dk1"/>
              </a:buClr>
              <a:buSzPts val="1900"/>
              <a:buFont typeface="Comic Sans MS"/>
              <a:buChar char="❏"/>
            </a:pPr>
            <a:r>
              <a:rPr b="1" i="0" lang="en-US" sz="1900">
                <a:solidFill>
                  <a:schemeClr val="dk1"/>
                </a:solidFill>
                <a:latin typeface="Comic Sans MS"/>
                <a:ea typeface="Comic Sans MS"/>
                <a:cs typeface="Comic Sans MS"/>
                <a:sym typeface="Comic Sans MS"/>
              </a:rPr>
              <a:t>Rating: 4.5/5 (Tripadvisor)</a:t>
            </a:r>
            <a:endParaRPr b="1" i="0" sz="1900">
              <a:solidFill>
                <a:schemeClr val="dk1"/>
              </a:solidFill>
              <a:latin typeface="Comic Sans MS"/>
              <a:ea typeface="Comic Sans MS"/>
              <a:cs typeface="Comic Sans MS"/>
              <a:sym typeface="Comic Sans MS"/>
            </a:endParaRPr>
          </a:p>
        </p:txBody>
      </p:sp>
      <p:sp>
        <p:nvSpPr>
          <p:cNvPr id="228" name="Google Shape;228;g2258568157d_2_9"/>
          <p:cNvSpPr txBox="1"/>
          <p:nvPr>
            <p:ph type="title"/>
          </p:nvPr>
        </p:nvSpPr>
        <p:spPr>
          <a:xfrm>
            <a:off x="441586" y="274889"/>
            <a:ext cx="7661100" cy="796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2750"/>
              <a:t>The Broa</a:t>
            </a:r>
            <a:r>
              <a:rPr lang="en-US" sz="2750"/>
              <a:t>d</a:t>
            </a:r>
            <a:endParaRPr sz="2750"/>
          </a:p>
          <a:p>
            <a:pPr indent="0" lvl="0" marL="0" rtl="0" algn="l">
              <a:spcBef>
                <a:spcPts val="0"/>
              </a:spcBef>
              <a:spcAft>
                <a:spcPts val="0"/>
              </a:spcAft>
              <a:buNone/>
            </a:pPr>
            <a:r>
              <a:t/>
            </a:r>
            <a:endParaRPr/>
          </a:p>
        </p:txBody>
      </p:sp>
      <p:sp>
        <p:nvSpPr>
          <p:cNvPr id="229" name="Google Shape;229;g2258568157d_2_9"/>
          <p:cNvSpPr txBox="1"/>
          <p:nvPr/>
        </p:nvSpPr>
        <p:spPr>
          <a:xfrm>
            <a:off x="853350" y="1895438"/>
            <a:ext cx="2883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rgbClr val="C00000"/>
                </a:solidFill>
                <a:latin typeface="Comic Sans MS"/>
                <a:ea typeface="Comic Sans MS"/>
                <a:cs typeface="Comic Sans MS"/>
                <a:sym typeface="Comic Sans MS"/>
              </a:rPr>
              <a:t>USC to The Broad</a:t>
            </a:r>
            <a:endParaRPr sz="2400">
              <a:latin typeface="Malgun Gothic"/>
              <a:ea typeface="Malgun Gothic"/>
              <a:cs typeface="Malgun Gothic"/>
              <a:sym typeface="Malgun Gothic"/>
            </a:endParaRPr>
          </a:p>
        </p:txBody>
      </p:sp>
      <p:pic>
        <p:nvPicPr>
          <p:cNvPr id="230" name="Google Shape;230;g2258568157d_2_9"/>
          <p:cNvPicPr preferRelativeResize="0"/>
          <p:nvPr/>
        </p:nvPicPr>
        <p:blipFill>
          <a:blip r:embed="rId3">
            <a:alphaModFix/>
          </a:blip>
          <a:stretch>
            <a:fillRect/>
          </a:stretch>
        </p:blipFill>
        <p:spPr>
          <a:xfrm>
            <a:off x="4799981" y="1960514"/>
            <a:ext cx="3883744" cy="37102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nvSpPr>
        <p:spPr>
          <a:xfrm>
            <a:off x="6084168" y="962784"/>
            <a:ext cx="2404211"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rgbClr val="C00000"/>
                </a:solidFill>
                <a:latin typeface="Calibri"/>
                <a:ea typeface="Calibri"/>
                <a:cs typeface="Calibri"/>
                <a:sym typeface="Calibri"/>
              </a:rPr>
              <a:t>CONTENTS</a:t>
            </a:r>
            <a:endParaRPr b="1" sz="3000">
              <a:solidFill>
                <a:srgbClr val="C00000"/>
              </a:solidFill>
              <a:latin typeface="Calibri"/>
              <a:ea typeface="Calibri"/>
              <a:cs typeface="Calibri"/>
              <a:sym typeface="Calibri"/>
            </a:endParaRPr>
          </a:p>
        </p:txBody>
      </p:sp>
      <p:grpSp>
        <p:nvGrpSpPr>
          <p:cNvPr id="65" name="Google Shape;65;p2"/>
          <p:cNvGrpSpPr/>
          <p:nvPr/>
        </p:nvGrpSpPr>
        <p:grpSpPr>
          <a:xfrm>
            <a:off x="3851920" y="2326285"/>
            <a:ext cx="4089846" cy="611002"/>
            <a:chOff x="4082802" y="2326285"/>
            <a:chExt cx="4089846" cy="611002"/>
          </a:xfrm>
        </p:grpSpPr>
        <p:sp>
          <p:nvSpPr>
            <p:cNvPr id="66" name="Google Shape;66;p2"/>
            <p:cNvSpPr txBox="1"/>
            <p:nvPr/>
          </p:nvSpPr>
          <p:spPr>
            <a:xfrm>
              <a:off x="5004048" y="2326285"/>
              <a:ext cx="2952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C0843E"/>
                  </a:solidFill>
                  <a:latin typeface="Calibri"/>
                  <a:ea typeface="Calibri"/>
                  <a:cs typeface="Calibri"/>
                  <a:sym typeface="Calibri"/>
                </a:rPr>
                <a:t>BASIC INFORMATION ABOUT LA</a:t>
              </a:r>
              <a:endParaRPr sz="1600"/>
            </a:p>
          </p:txBody>
        </p:sp>
        <p:sp>
          <p:nvSpPr>
            <p:cNvPr id="67" name="Google Shape;67;p2"/>
            <p:cNvSpPr txBox="1"/>
            <p:nvPr/>
          </p:nvSpPr>
          <p:spPr>
            <a:xfrm>
              <a:off x="5004048" y="2634260"/>
              <a:ext cx="3168600" cy="261600"/>
            </a:xfrm>
            <a:prstGeom prst="rect">
              <a:avLst/>
            </a:prstGeom>
            <a:noFill/>
            <a:ln>
              <a:noFill/>
            </a:ln>
          </p:spPr>
          <p:txBody>
            <a:bodyPr anchorCtr="0" anchor="ctr" bIns="45700" lIns="91425" spcFirstLastPara="1" rIns="91425" wrap="square" tIns="45700">
              <a:spAutoFit/>
            </a:bodyPr>
            <a:lstStyle/>
            <a:p>
              <a:pPr indent="0" lvl="0" marL="0" marR="0" rtl="0" algn="l">
                <a:lnSpc>
                  <a:spcPct val="109090"/>
                </a:lnSpc>
                <a:spcBef>
                  <a:spcPts val="0"/>
                </a:spcBef>
                <a:spcAft>
                  <a:spcPts val="0"/>
                </a:spcAft>
                <a:buNone/>
              </a:pPr>
              <a:r>
                <a:t/>
              </a:r>
              <a:endParaRPr sz="1100">
                <a:solidFill>
                  <a:srgbClr val="7F7F7F"/>
                </a:solidFill>
                <a:latin typeface="Calibri"/>
                <a:ea typeface="Calibri"/>
                <a:cs typeface="Calibri"/>
                <a:sym typeface="Calibri"/>
              </a:endParaRPr>
            </a:p>
          </p:txBody>
        </p:sp>
        <p:sp>
          <p:nvSpPr>
            <p:cNvPr id="68" name="Google Shape;68;p2"/>
            <p:cNvSpPr txBox="1"/>
            <p:nvPr/>
          </p:nvSpPr>
          <p:spPr>
            <a:xfrm>
              <a:off x="4082802" y="2446935"/>
              <a:ext cx="508473" cy="4770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C00000"/>
                  </a:solidFill>
                  <a:latin typeface="Calibri"/>
                  <a:ea typeface="Calibri"/>
                  <a:cs typeface="Calibri"/>
                  <a:sym typeface="Calibri"/>
                </a:rPr>
                <a:t>01</a:t>
              </a:r>
              <a:endParaRPr b="1" sz="2500">
                <a:solidFill>
                  <a:srgbClr val="C00000"/>
                </a:solidFill>
                <a:latin typeface="Calibri"/>
                <a:ea typeface="Calibri"/>
                <a:cs typeface="Calibri"/>
                <a:sym typeface="Calibri"/>
              </a:endParaRPr>
            </a:p>
          </p:txBody>
        </p:sp>
        <p:cxnSp>
          <p:nvCxnSpPr>
            <p:cNvPr id="69" name="Google Shape;69;p2"/>
            <p:cNvCxnSpPr/>
            <p:nvPr/>
          </p:nvCxnSpPr>
          <p:spPr>
            <a:xfrm>
              <a:off x="4788024" y="2446935"/>
              <a:ext cx="0" cy="490352"/>
            </a:xfrm>
            <a:prstGeom prst="straightConnector1">
              <a:avLst/>
            </a:prstGeom>
            <a:noFill/>
            <a:ln cap="flat" cmpd="sng" w="57150">
              <a:solidFill>
                <a:srgbClr val="FFD73A"/>
              </a:solidFill>
              <a:prstDash val="solid"/>
              <a:round/>
              <a:headEnd len="sm" w="sm" type="none"/>
              <a:tailEnd len="sm" w="sm" type="none"/>
            </a:ln>
          </p:spPr>
        </p:cxnSp>
      </p:grpSp>
      <p:grpSp>
        <p:nvGrpSpPr>
          <p:cNvPr id="70" name="Google Shape;70;p2"/>
          <p:cNvGrpSpPr/>
          <p:nvPr/>
        </p:nvGrpSpPr>
        <p:grpSpPr>
          <a:xfrm>
            <a:off x="3851920" y="3052190"/>
            <a:ext cx="4089846" cy="623285"/>
            <a:chOff x="4082802" y="3052190"/>
            <a:chExt cx="4089846" cy="623285"/>
          </a:xfrm>
        </p:grpSpPr>
        <p:sp>
          <p:nvSpPr>
            <p:cNvPr id="71" name="Google Shape;71;p2"/>
            <p:cNvSpPr txBox="1"/>
            <p:nvPr/>
          </p:nvSpPr>
          <p:spPr>
            <a:xfrm>
              <a:off x="5004048" y="3052190"/>
              <a:ext cx="2952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C0843E"/>
                  </a:solidFill>
                  <a:latin typeface="Calibri"/>
                  <a:ea typeface="Calibri"/>
                  <a:cs typeface="Calibri"/>
                  <a:sym typeface="Calibri"/>
                </a:rPr>
                <a:t>APPS FOR REFERENCE</a:t>
              </a:r>
              <a:endParaRPr sz="1600"/>
            </a:p>
          </p:txBody>
        </p:sp>
        <p:sp>
          <p:nvSpPr>
            <p:cNvPr id="72" name="Google Shape;72;p2"/>
            <p:cNvSpPr txBox="1"/>
            <p:nvPr/>
          </p:nvSpPr>
          <p:spPr>
            <a:xfrm>
              <a:off x="5004048" y="3360165"/>
              <a:ext cx="3168600" cy="261600"/>
            </a:xfrm>
            <a:prstGeom prst="rect">
              <a:avLst/>
            </a:prstGeom>
            <a:noFill/>
            <a:ln>
              <a:noFill/>
            </a:ln>
          </p:spPr>
          <p:txBody>
            <a:bodyPr anchorCtr="0" anchor="ctr" bIns="45700" lIns="91425" spcFirstLastPara="1" rIns="91425" wrap="square" tIns="45700">
              <a:spAutoFit/>
            </a:bodyPr>
            <a:lstStyle/>
            <a:p>
              <a:pPr indent="0" lvl="0" marL="0" marR="0" rtl="0" algn="l">
                <a:lnSpc>
                  <a:spcPct val="109090"/>
                </a:lnSpc>
                <a:spcBef>
                  <a:spcPts val="0"/>
                </a:spcBef>
                <a:spcAft>
                  <a:spcPts val="0"/>
                </a:spcAft>
                <a:buNone/>
              </a:pPr>
              <a:r>
                <a:t/>
              </a:r>
              <a:endParaRPr sz="1100">
                <a:solidFill>
                  <a:srgbClr val="7F7F7F"/>
                </a:solidFill>
                <a:latin typeface="Calibri"/>
                <a:ea typeface="Calibri"/>
                <a:cs typeface="Calibri"/>
                <a:sym typeface="Calibri"/>
              </a:endParaRPr>
            </a:p>
          </p:txBody>
        </p:sp>
        <p:sp>
          <p:nvSpPr>
            <p:cNvPr id="73" name="Google Shape;73;p2"/>
            <p:cNvSpPr txBox="1"/>
            <p:nvPr/>
          </p:nvSpPr>
          <p:spPr>
            <a:xfrm>
              <a:off x="4082802" y="3194112"/>
              <a:ext cx="508473" cy="4770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C00000"/>
                  </a:solidFill>
                  <a:latin typeface="Calibri"/>
                  <a:ea typeface="Calibri"/>
                  <a:cs typeface="Calibri"/>
                  <a:sym typeface="Calibri"/>
                </a:rPr>
                <a:t>02</a:t>
              </a:r>
              <a:endParaRPr b="1" sz="2500">
                <a:solidFill>
                  <a:srgbClr val="C00000"/>
                </a:solidFill>
                <a:latin typeface="Calibri"/>
                <a:ea typeface="Calibri"/>
                <a:cs typeface="Calibri"/>
                <a:sym typeface="Calibri"/>
              </a:endParaRPr>
            </a:p>
          </p:txBody>
        </p:sp>
        <p:cxnSp>
          <p:nvCxnSpPr>
            <p:cNvPr id="74" name="Google Shape;74;p2"/>
            <p:cNvCxnSpPr/>
            <p:nvPr/>
          </p:nvCxnSpPr>
          <p:spPr>
            <a:xfrm>
              <a:off x="4788024" y="3185123"/>
              <a:ext cx="0" cy="490352"/>
            </a:xfrm>
            <a:prstGeom prst="straightConnector1">
              <a:avLst/>
            </a:prstGeom>
            <a:noFill/>
            <a:ln cap="flat" cmpd="sng" w="57150">
              <a:solidFill>
                <a:srgbClr val="FFD73A"/>
              </a:solidFill>
              <a:prstDash val="solid"/>
              <a:round/>
              <a:headEnd len="sm" w="sm" type="none"/>
              <a:tailEnd len="sm" w="sm" type="none"/>
            </a:ln>
          </p:spPr>
        </p:cxnSp>
      </p:grpSp>
      <p:grpSp>
        <p:nvGrpSpPr>
          <p:cNvPr id="75" name="Google Shape;75;p2"/>
          <p:cNvGrpSpPr/>
          <p:nvPr/>
        </p:nvGrpSpPr>
        <p:grpSpPr>
          <a:xfrm>
            <a:off x="3851920" y="3778095"/>
            <a:ext cx="4089846" cy="635568"/>
            <a:chOff x="4082802" y="3778095"/>
            <a:chExt cx="4089846" cy="635568"/>
          </a:xfrm>
        </p:grpSpPr>
        <p:sp>
          <p:nvSpPr>
            <p:cNvPr id="76" name="Google Shape;76;p2"/>
            <p:cNvSpPr txBox="1"/>
            <p:nvPr/>
          </p:nvSpPr>
          <p:spPr>
            <a:xfrm>
              <a:off x="5004048" y="3778095"/>
              <a:ext cx="2952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C0843E"/>
                  </a:solidFill>
                  <a:latin typeface="Calibri"/>
                  <a:ea typeface="Calibri"/>
                  <a:cs typeface="Calibri"/>
                  <a:sym typeface="Calibri"/>
                </a:rPr>
                <a:t>PLACES TO VISIT</a:t>
              </a:r>
              <a:endParaRPr sz="1600"/>
            </a:p>
          </p:txBody>
        </p:sp>
        <p:sp>
          <p:nvSpPr>
            <p:cNvPr id="77" name="Google Shape;77;p2"/>
            <p:cNvSpPr txBox="1"/>
            <p:nvPr/>
          </p:nvSpPr>
          <p:spPr>
            <a:xfrm>
              <a:off x="5004048" y="4086070"/>
              <a:ext cx="3168600" cy="261600"/>
            </a:xfrm>
            <a:prstGeom prst="rect">
              <a:avLst/>
            </a:prstGeom>
            <a:noFill/>
            <a:ln>
              <a:noFill/>
            </a:ln>
          </p:spPr>
          <p:txBody>
            <a:bodyPr anchorCtr="0" anchor="ctr" bIns="45700" lIns="91425" spcFirstLastPara="1" rIns="91425" wrap="square" tIns="45700">
              <a:spAutoFit/>
            </a:bodyPr>
            <a:lstStyle/>
            <a:p>
              <a:pPr indent="0" lvl="0" marL="0" marR="0" rtl="0" algn="l">
                <a:lnSpc>
                  <a:spcPct val="109090"/>
                </a:lnSpc>
                <a:spcBef>
                  <a:spcPts val="0"/>
                </a:spcBef>
                <a:spcAft>
                  <a:spcPts val="0"/>
                </a:spcAft>
                <a:buNone/>
              </a:pPr>
              <a:r>
                <a:t/>
              </a:r>
              <a:endParaRPr sz="1100">
                <a:solidFill>
                  <a:srgbClr val="7F7F7F"/>
                </a:solidFill>
                <a:latin typeface="Calibri"/>
                <a:ea typeface="Calibri"/>
                <a:cs typeface="Calibri"/>
                <a:sym typeface="Calibri"/>
              </a:endParaRPr>
            </a:p>
          </p:txBody>
        </p:sp>
        <p:sp>
          <p:nvSpPr>
            <p:cNvPr id="78" name="Google Shape;78;p2"/>
            <p:cNvSpPr txBox="1"/>
            <p:nvPr/>
          </p:nvSpPr>
          <p:spPr>
            <a:xfrm>
              <a:off x="4082802" y="3927991"/>
              <a:ext cx="508473" cy="4770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C00000"/>
                  </a:solidFill>
                  <a:latin typeface="Calibri"/>
                  <a:ea typeface="Calibri"/>
                  <a:cs typeface="Calibri"/>
                  <a:sym typeface="Calibri"/>
                </a:rPr>
                <a:t>03</a:t>
              </a:r>
              <a:endParaRPr b="1" sz="2500">
                <a:solidFill>
                  <a:srgbClr val="C00000"/>
                </a:solidFill>
                <a:latin typeface="Calibri"/>
                <a:ea typeface="Calibri"/>
                <a:cs typeface="Calibri"/>
                <a:sym typeface="Calibri"/>
              </a:endParaRPr>
            </a:p>
          </p:txBody>
        </p:sp>
        <p:cxnSp>
          <p:nvCxnSpPr>
            <p:cNvPr id="79" name="Google Shape;79;p2"/>
            <p:cNvCxnSpPr/>
            <p:nvPr/>
          </p:nvCxnSpPr>
          <p:spPr>
            <a:xfrm>
              <a:off x="4788024" y="3923311"/>
              <a:ext cx="0" cy="490352"/>
            </a:xfrm>
            <a:prstGeom prst="straightConnector1">
              <a:avLst/>
            </a:prstGeom>
            <a:noFill/>
            <a:ln cap="flat" cmpd="sng" w="57150">
              <a:solidFill>
                <a:srgbClr val="FFD73A"/>
              </a:solidFill>
              <a:prstDash val="solid"/>
              <a:round/>
              <a:headEnd len="sm" w="sm" type="none"/>
              <a:tailEnd len="sm" w="sm" type="none"/>
            </a:ln>
          </p:spPr>
        </p:cxnSp>
      </p:grpSp>
      <p:pic>
        <p:nvPicPr>
          <p:cNvPr id="80" name="Google Shape;80;p2"/>
          <p:cNvPicPr preferRelativeResize="0"/>
          <p:nvPr/>
        </p:nvPicPr>
        <p:blipFill>
          <a:blip r:embed="rId3">
            <a:alphaModFix/>
          </a:blip>
          <a:stretch>
            <a:fillRect/>
          </a:stretch>
        </p:blipFill>
        <p:spPr>
          <a:xfrm>
            <a:off x="5766888" y="4516300"/>
            <a:ext cx="3038775" cy="2022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258568157d_2_2"/>
          <p:cNvSpPr txBox="1"/>
          <p:nvPr>
            <p:ph idx="1" type="body"/>
          </p:nvPr>
        </p:nvSpPr>
        <p:spPr>
          <a:xfrm>
            <a:off x="5135100" y="1796000"/>
            <a:ext cx="3896700" cy="4907700"/>
          </a:xfrm>
          <a:prstGeom prst="rect">
            <a:avLst/>
          </a:prstGeom>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b="1" i="0" lang="en-US">
                <a:solidFill>
                  <a:schemeClr val="dk1"/>
                </a:solidFill>
                <a:latin typeface="Comic Sans MS"/>
                <a:ea typeface="Comic Sans MS"/>
                <a:cs typeface="Comic Sans MS"/>
                <a:sym typeface="Comic Sans MS"/>
              </a:rPr>
              <a:t>A contemporary art </a:t>
            </a:r>
            <a:r>
              <a:rPr b="1" i="0" lang="en-US">
                <a:solidFill>
                  <a:schemeClr val="dk1"/>
                </a:solidFill>
                <a:uFill>
                  <a:noFill/>
                </a:uFill>
                <a:latin typeface="Comic Sans MS"/>
                <a:ea typeface="Comic Sans MS"/>
                <a:cs typeface="Comic Sans MS"/>
                <a:sym typeface="Comic Sans MS"/>
                <a:hlinkClick r:id="rId3">
                  <a:extLst>
                    <a:ext uri="{A12FA001-AC4F-418D-AE19-62706E023703}">
                      <ahyp:hlinkClr val="tx"/>
                    </a:ext>
                  </a:extLst>
                </a:hlinkClick>
              </a:rPr>
              <a:t>museum</a:t>
            </a:r>
            <a:r>
              <a:rPr b="1" i="0" lang="en-US">
                <a:solidFill>
                  <a:schemeClr val="dk1"/>
                </a:solidFill>
                <a:latin typeface="Comic Sans MS"/>
                <a:ea typeface="Comic Sans MS"/>
                <a:cs typeface="Comic Sans MS"/>
                <a:sym typeface="Comic Sans MS"/>
              </a:rPr>
              <a:t> with two locations in greater </a:t>
            </a:r>
            <a:r>
              <a:rPr b="1" i="0" lang="en-US">
                <a:solidFill>
                  <a:schemeClr val="dk1"/>
                </a:solidFill>
                <a:uFill>
                  <a:noFill/>
                </a:uFill>
                <a:latin typeface="Comic Sans MS"/>
                <a:ea typeface="Comic Sans MS"/>
                <a:cs typeface="Comic Sans MS"/>
                <a:sym typeface="Comic Sans MS"/>
                <a:hlinkClick r:id="rId4">
                  <a:extLst>
                    <a:ext uri="{A12FA001-AC4F-418D-AE19-62706E023703}">
                      <ahyp:hlinkClr val="tx"/>
                    </a:ext>
                  </a:extLst>
                </a:hlinkClick>
              </a:rPr>
              <a:t>Los Angeles, California</a:t>
            </a:r>
            <a:r>
              <a:rPr b="1" i="0" lang="en-US">
                <a:solidFill>
                  <a:schemeClr val="dk1"/>
                </a:solidFill>
                <a:latin typeface="Comic Sans MS"/>
                <a:ea typeface="Comic Sans MS"/>
                <a:cs typeface="Comic Sans MS"/>
                <a:sym typeface="Comic Sans MS"/>
              </a:rPr>
              <a:t>. The main branch is located on Grand Avenue in </a:t>
            </a:r>
            <a:r>
              <a:rPr b="1" i="0" lang="en-US">
                <a:solidFill>
                  <a:schemeClr val="dk1"/>
                </a:solidFill>
                <a:uFill>
                  <a:noFill/>
                </a:uFill>
                <a:latin typeface="Comic Sans MS"/>
                <a:ea typeface="Comic Sans MS"/>
                <a:cs typeface="Comic Sans MS"/>
                <a:sym typeface="Comic Sans MS"/>
                <a:hlinkClick r:id="rId5">
                  <a:extLst>
                    <a:ext uri="{A12FA001-AC4F-418D-AE19-62706E023703}">
                      <ahyp:hlinkClr val="tx"/>
                    </a:ext>
                  </a:extLst>
                </a:hlinkClick>
              </a:rPr>
              <a:t>Downtown Los Angeles</a:t>
            </a:r>
            <a:r>
              <a:rPr b="1" i="0" lang="en-US">
                <a:solidFill>
                  <a:schemeClr val="dk1"/>
                </a:solidFill>
                <a:latin typeface="Comic Sans MS"/>
                <a:ea typeface="Comic Sans MS"/>
                <a:cs typeface="Comic Sans MS"/>
                <a:sym typeface="Comic Sans MS"/>
              </a:rPr>
              <a:t>, near the </a:t>
            </a:r>
            <a:r>
              <a:rPr b="1" i="0" lang="en-US">
                <a:solidFill>
                  <a:schemeClr val="dk1"/>
                </a:solidFill>
                <a:uFill>
                  <a:noFill/>
                </a:uFill>
                <a:latin typeface="Comic Sans MS"/>
                <a:ea typeface="Comic Sans MS"/>
                <a:cs typeface="Comic Sans MS"/>
                <a:sym typeface="Comic Sans MS"/>
                <a:hlinkClick r:id="rId6">
                  <a:extLst>
                    <a:ext uri="{A12FA001-AC4F-418D-AE19-62706E023703}">
                      <ahyp:hlinkClr val="tx"/>
                    </a:ext>
                  </a:extLst>
                </a:hlinkClick>
              </a:rPr>
              <a:t>Walt Disney Concert Hall</a:t>
            </a:r>
            <a:r>
              <a:rPr b="1" i="0" lang="en-US">
                <a:solidFill>
                  <a:schemeClr val="dk1"/>
                </a:solidFill>
                <a:latin typeface="Comic Sans MS"/>
                <a:ea typeface="Comic Sans MS"/>
                <a:cs typeface="Comic Sans MS"/>
                <a:sym typeface="Comic Sans MS"/>
              </a:rPr>
              <a:t>. MOCA's original space, initially intended as a "temporary" exhibit space while the main facility was built, is now known as the Geffen Contemporary, in the </a:t>
            </a:r>
            <a:r>
              <a:rPr b="1" i="0" lang="en-US">
                <a:solidFill>
                  <a:schemeClr val="dk1"/>
                </a:solidFill>
                <a:uFill>
                  <a:noFill/>
                </a:uFill>
                <a:latin typeface="Comic Sans MS"/>
                <a:ea typeface="Comic Sans MS"/>
                <a:cs typeface="Comic Sans MS"/>
                <a:sym typeface="Comic Sans MS"/>
                <a:hlinkClick r:id="rId7">
                  <a:extLst>
                    <a:ext uri="{A12FA001-AC4F-418D-AE19-62706E023703}">
                      <ahyp:hlinkClr val="tx"/>
                    </a:ext>
                  </a:extLst>
                </a:hlinkClick>
              </a:rPr>
              <a:t>Little Tokyo</a:t>
            </a:r>
            <a:r>
              <a:rPr b="1" i="0" lang="en-US">
                <a:solidFill>
                  <a:schemeClr val="dk1"/>
                </a:solidFill>
                <a:latin typeface="Comic Sans MS"/>
                <a:ea typeface="Comic Sans MS"/>
                <a:cs typeface="Comic Sans MS"/>
                <a:sym typeface="Comic Sans MS"/>
              </a:rPr>
              <a:t> district of downtown Los Angeles.</a:t>
            </a:r>
            <a:endParaRPr b="1" i="0">
              <a:solidFill>
                <a:schemeClr val="dk1"/>
              </a:solidFill>
              <a:latin typeface="Comic Sans MS"/>
              <a:ea typeface="Comic Sans MS"/>
              <a:cs typeface="Comic Sans MS"/>
              <a:sym typeface="Comic Sans MS"/>
            </a:endParaRPr>
          </a:p>
          <a:p>
            <a:pPr indent="0" lvl="0" marL="0" rtl="0" algn="l">
              <a:lnSpc>
                <a:spcPct val="150000"/>
              </a:lnSpc>
              <a:spcBef>
                <a:spcPts val="320"/>
              </a:spcBef>
              <a:spcAft>
                <a:spcPts val="0"/>
              </a:spcAft>
              <a:buNone/>
            </a:pPr>
            <a:r>
              <a:t/>
            </a:r>
            <a:endParaRPr b="1" i="0" sz="1500">
              <a:solidFill>
                <a:srgbClr val="202122"/>
              </a:solidFill>
              <a:latin typeface="Comic Sans MS"/>
              <a:ea typeface="Comic Sans MS"/>
              <a:cs typeface="Comic Sans MS"/>
              <a:sym typeface="Comic Sans MS"/>
            </a:endParaRPr>
          </a:p>
        </p:txBody>
      </p:sp>
      <p:sp>
        <p:nvSpPr>
          <p:cNvPr id="237" name="Google Shape;237;g2258568157d_2_2"/>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Museum of Contemporary Art</a:t>
            </a:r>
            <a:endParaRPr/>
          </a:p>
        </p:txBody>
      </p:sp>
      <p:pic>
        <p:nvPicPr>
          <p:cNvPr id="238" name="Google Shape;238;g2258568157d_2_2"/>
          <p:cNvPicPr preferRelativeResize="0"/>
          <p:nvPr/>
        </p:nvPicPr>
        <p:blipFill>
          <a:blip r:embed="rId8">
            <a:alphaModFix/>
          </a:blip>
          <a:stretch>
            <a:fillRect/>
          </a:stretch>
        </p:blipFill>
        <p:spPr>
          <a:xfrm>
            <a:off x="214900" y="2112600"/>
            <a:ext cx="4696900" cy="313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258568157d_2_22"/>
          <p:cNvSpPr txBox="1"/>
          <p:nvPr>
            <p:ph idx="1" type="body"/>
          </p:nvPr>
        </p:nvSpPr>
        <p:spPr>
          <a:xfrm>
            <a:off x="5078300" y="1426825"/>
            <a:ext cx="3896700" cy="4907700"/>
          </a:xfrm>
          <a:prstGeom prst="rect">
            <a:avLst/>
          </a:prstGeom>
        </p:spPr>
        <p:txBody>
          <a:bodyPr anchorCtr="0" anchor="t" bIns="45700" lIns="91425" spcFirstLastPara="1" rIns="91425" wrap="square" tIns="45700">
            <a:normAutofit/>
          </a:bodyPr>
          <a:lstStyle/>
          <a:p>
            <a:pPr indent="0" lvl="0" marL="0" rtl="0" algn="l">
              <a:lnSpc>
                <a:spcPct val="200000"/>
              </a:lnSpc>
              <a:spcBef>
                <a:spcPts val="320"/>
              </a:spcBef>
              <a:spcAft>
                <a:spcPts val="0"/>
              </a:spcAft>
              <a:buNone/>
            </a:pPr>
            <a:r>
              <a:rPr b="1" i="0" lang="en-US" sz="1500">
                <a:solidFill>
                  <a:schemeClr val="dk1"/>
                </a:solidFill>
                <a:latin typeface="Comic Sans MS"/>
                <a:ea typeface="Comic Sans MS"/>
                <a:cs typeface="Comic Sans MS"/>
                <a:sym typeface="Comic Sans MS"/>
              </a:rPr>
              <a:t>Established in 1979, MOCA is the only artist-founded museum in Los Angeles. It dedicated to collecting and exhibiting contemporary art. It house one of the most compelling collections of contemporary art in the world, comprising roughly 7,500 objects, and have a diverse history of ground-breaking, historically-significant exhibitions.</a:t>
            </a:r>
            <a:endParaRPr b="1" i="0" sz="1500">
              <a:solidFill>
                <a:srgbClr val="202122"/>
              </a:solidFill>
              <a:latin typeface="Comic Sans MS"/>
              <a:ea typeface="Comic Sans MS"/>
              <a:cs typeface="Comic Sans MS"/>
              <a:sym typeface="Comic Sans MS"/>
            </a:endParaRPr>
          </a:p>
        </p:txBody>
      </p:sp>
      <p:sp>
        <p:nvSpPr>
          <p:cNvPr id="245" name="Google Shape;245;g2258568157d_2_22"/>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Museum of Contemporary Art</a:t>
            </a:r>
            <a:endParaRPr/>
          </a:p>
        </p:txBody>
      </p:sp>
      <p:pic>
        <p:nvPicPr>
          <p:cNvPr id="246" name="Google Shape;246;g2258568157d_2_22"/>
          <p:cNvPicPr preferRelativeResize="0"/>
          <p:nvPr/>
        </p:nvPicPr>
        <p:blipFill>
          <a:blip r:embed="rId3">
            <a:alphaModFix/>
          </a:blip>
          <a:stretch>
            <a:fillRect/>
          </a:stretch>
        </p:blipFill>
        <p:spPr>
          <a:xfrm>
            <a:off x="106375" y="1761064"/>
            <a:ext cx="4773499" cy="31815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258568157d_2_31"/>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Museum of Contemporary Art</a:t>
            </a:r>
            <a:endParaRPr/>
          </a:p>
        </p:txBody>
      </p:sp>
      <p:pic>
        <p:nvPicPr>
          <p:cNvPr id="253" name="Google Shape;253;g2258568157d_2_31"/>
          <p:cNvPicPr preferRelativeResize="0"/>
          <p:nvPr/>
        </p:nvPicPr>
        <p:blipFill>
          <a:blip r:embed="rId3">
            <a:alphaModFix/>
          </a:blip>
          <a:stretch>
            <a:fillRect/>
          </a:stretch>
        </p:blipFill>
        <p:spPr>
          <a:xfrm>
            <a:off x="579527" y="1434425"/>
            <a:ext cx="7477100" cy="4856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258568157d_2_40"/>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Museum of Contemporary Art</a:t>
            </a:r>
            <a:endParaRPr/>
          </a:p>
        </p:txBody>
      </p:sp>
      <p:sp>
        <p:nvSpPr>
          <p:cNvPr id="260" name="Google Shape;260;g2258568157d_2_40"/>
          <p:cNvSpPr txBox="1"/>
          <p:nvPr/>
        </p:nvSpPr>
        <p:spPr>
          <a:xfrm>
            <a:off x="667350" y="2836600"/>
            <a:ext cx="4202700" cy="17931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chemeClr val="dk1"/>
              </a:buClr>
              <a:buSzPts val="1900"/>
              <a:buFont typeface="Comic Sans MS"/>
              <a:buChar char="❏"/>
            </a:pPr>
            <a:r>
              <a:rPr b="1" lang="en-US" sz="1900">
                <a:solidFill>
                  <a:schemeClr val="dk1"/>
                </a:solidFill>
                <a:latin typeface="Comic Sans MS"/>
                <a:ea typeface="Comic Sans MS"/>
                <a:cs typeface="Comic Sans MS"/>
                <a:sym typeface="Comic Sans MS"/>
              </a:rPr>
              <a:t>Distance: 5.4 km</a:t>
            </a:r>
            <a:endParaRPr b="1" sz="1900">
              <a:solidFill>
                <a:schemeClr val="dk1"/>
              </a:solidFill>
              <a:latin typeface="Comic Sans MS"/>
              <a:ea typeface="Comic Sans MS"/>
              <a:cs typeface="Comic Sans MS"/>
              <a:sym typeface="Comic Sans MS"/>
            </a:endParaRPr>
          </a:p>
          <a:p>
            <a:pPr indent="-349250" lvl="0" marL="457200" marR="0" rtl="0" algn="l">
              <a:lnSpc>
                <a:spcPct val="150000"/>
              </a:lnSpc>
              <a:spcBef>
                <a:spcPts val="0"/>
              </a:spcBef>
              <a:spcAft>
                <a:spcPts val="0"/>
              </a:spcAft>
              <a:buClr>
                <a:schemeClr val="dk1"/>
              </a:buClr>
              <a:buSzPts val="1900"/>
              <a:buFont typeface="Comic Sans MS"/>
              <a:buChar char="❏"/>
            </a:pPr>
            <a:r>
              <a:rPr b="1" lang="en-US" sz="1900">
                <a:solidFill>
                  <a:schemeClr val="dk1"/>
                </a:solidFill>
                <a:latin typeface="Comic Sans MS"/>
                <a:ea typeface="Comic Sans MS"/>
                <a:cs typeface="Comic Sans MS"/>
                <a:sym typeface="Comic Sans MS"/>
              </a:rPr>
              <a:t>Duration: 1-2 hrs</a:t>
            </a:r>
            <a:endParaRPr b="1" sz="1900">
              <a:solidFill>
                <a:schemeClr val="dk1"/>
              </a:solidFill>
              <a:latin typeface="Comic Sans MS"/>
              <a:ea typeface="Comic Sans MS"/>
              <a:cs typeface="Comic Sans MS"/>
              <a:sym typeface="Comic Sans MS"/>
            </a:endParaRPr>
          </a:p>
          <a:p>
            <a:pPr indent="-349250" lvl="0" marL="457200" marR="0" rtl="0" algn="l">
              <a:lnSpc>
                <a:spcPct val="150000"/>
              </a:lnSpc>
              <a:spcBef>
                <a:spcPts val="0"/>
              </a:spcBef>
              <a:spcAft>
                <a:spcPts val="0"/>
              </a:spcAft>
              <a:buClr>
                <a:schemeClr val="dk1"/>
              </a:buClr>
              <a:buSzPts val="1900"/>
              <a:buFont typeface="Comic Sans MS"/>
              <a:buChar char="❏"/>
            </a:pPr>
            <a:r>
              <a:rPr b="1" lang="en-US" sz="1900">
                <a:solidFill>
                  <a:schemeClr val="dk1"/>
                </a:solidFill>
                <a:latin typeface="Comic Sans MS"/>
                <a:ea typeface="Comic Sans MS"/>
                <a:cs typeface="Comic Sans MS"/>
                <a:sym typeface="Comic Sans MS"/>
              </a:rPr>
              <a:t>12 min drive</a:t>
            </a:r>
            <a:endParaRPr b="1" sz="1900">
              <a:solidFill>
                <a:schemeClr val="dk1"/>
              </a:solidFill>
              <a:latin typeface="Comic Sans MS"/>
              <a:ea typeface="Comic Sans MS"/>
              <a:cs typeface="Comic Sans MS"/>
              <a:sym typeface="Comic Sans MS"/>
            </a:endParaRPr>
          </a:p>
          <a:p>
            <a:pPr indent="-349250" lvl="0" marL="457200" marR="0" rtl="0" algn="l">
              <a:lnSpc>
                <a:spcPct val="150000"/>
              </a:lnSpc>
              <a:spcBef>
                <a:spcPts val="0"/>
              </a:spcBef>
              <a:spcAft>
                <a:spcPts val="0"/>
              </a:spcAft>
              <a:buClr>
                <a:schemeClr val="dk1"/>
              </a:buClr>
              <a:buSzPts val="1900"/>
              <a:buFont typeface="Comic Sans MS"/>
              <a:buChar char="❏"/>
            </a:pPr>
            <a:r>
              <a:rPr b="1" lang="en-US" sz="1900">
                <a:solidFill>
                  <a:schemeClr val="dk1"/>
                </a:solidFill>
                <a:latin typeface="Comic Sans MS"/>
                <a:ea typeface="Comic Sans MS"/>
                <a:cs typeface="Comic Sans MS"/>
                <a:sym typeface="Comic Sans MS"/>
              </a:rPr>
              <a:t>Rating: 4/5 (Tripadvisor)</a:t>
            </a:r>
            <a:endParaRPr b="1" sz="1900">
              <a:solidFill>
                <a:schemeClr val="dk1"/>
              </a:solidFill>
              <a:latin typeface="Comic Sans MS"/>
              <a:ea typeface="Comic Sans MS"/>
              <a:cs typeface="Comic Sans MS"/>
              <a:sym typeface="Comic Sans MS"/>
            </a:endParaRPr>
          </a:p>
        </p:txBody>
      </p:sp>
      <p:sp>
        <p:nvSpPr>
          <p:cNvPr id="261" name="Google Shape;261;g2258568157d_2_40"/>
          <p:cNvSpPr txBox="1"/>
          <p:nvPr/>
        </p:nvSpPr>
        <p:spPr>
          <a:xfrm>
            <a:off x="839125" y="1978875"/>
            <a:ext cx="347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rgbClr val="C00000"/>
                </a:solidFill>
                <a:latin typeface="Comic Sans MS"/>
                <a:ea typeface="Comic Sans MS"/>
                <a:cs typeface="Comic Sans MS"/>
                <a:sym typeface="Comic Sans MS"/>
              </a:rPr>
              <a:t>USC to The Museum of Contemporary Art</a:t>
            </a:r>
            <a:endParaRPr sz="2400">
              <a:latin typeface="Malgun Gothic"/>
              <a:ea typeface="Malgun Gothic"/>
              <a:cs typeface="Malgun Gothic"/>
              <a:sym typeface="Malgun Gothic"/>
            </a:endParaRPr>
          </a:p>
        </p:txBody>
      </p:sp>
      <p:pic>
        <p:nvPicPr>
          <p:cNvPr id="262" name="Google Shape;262;g2258568157d_2_40"/>
          <p:cNvPicPr preferRelativeResize="0"/>
          <p:nvPr/>
        </p:nvPicPr>
        <p:blipFill>
          <a:blip r:embed="rId3">
            <a:alphaModFix/>
          </a:blip>
          <a:stretch>
            <a:fillRect/>
          </a:stretch>
        </p:blipFill>
        <p:spPr>
          <a:xfrm>
            <a:off x="4572000" y="1514849"/>
            <a:ext cx="4095025" cy="3828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
          <p:cNvSpPr txBox="1"/>
          <p:nvPr>
            <p:ph idx="1" type="body"/>
          </p:nvPr>
        </p:nvSpPr>
        <p:spPr>
          <a:xfrm>
            <a:off x="395536" y="1283618"/>
            <a:ext cx="8402525" cy="488168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595959"/>
              </a:buClr>
              <a:buSzPts val="1600"/>
              <a:buNone/>
            </a:pPr>
            <a:r>
              <a:t/>
            </a:r>
            <a:endParaRPr/>
          </a:p>
        </p:txBody>
      </p:sp>
      <p:sp>
        <p:nvSpPr>
          <p:cNvPr id="268" name="Google Shape;268;p4"/>
          <p:cNvSpPr txBox="1"/>
          <p:nvPr>
            <p:ph type="title"/>
          </p:nvPr>
        </p:nvSpPr>
        <p:spPr>
          <a:xfrm>
            <a:off x="389062" y="111812"/>
            <a:ext cx="7661196" cy="79690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500"/>
              <a:buFont typeface="Calibri"/>
              <a:buNone/>
            </a:pPr>
            <a:r>
              <a:rPr lang="en-US"/>
              <a:t>Walt Disney Concert Hall</a:t>
            </a:r>
            <a:endParaRPr/>
          </a:p>
        </p:txBody>
      </p:sp>
      <p:pic>
        <p:nvPicPr>
          <p:cNvPr id="269" name="Google Shape;269;p4"/>
          <p:cNvPicPr preferRelativeResize="0"/>
          <p:nvPr/>
        </p:nvPicPr>
        <p:blipFill>
          <a:blip r:embed="rId3">
            <a:alphaModFix/>
          </a:blip>
          <a:stretch>
            <a:fillRect/>
          </a:stretch>
        </p:blipFill>
        <p:spPr>
          <a:xfrm>
            <a:off x="395525" y="1905000"/>
            <a:ext cx="5257775" cy="4089400"/>
          </a:xfrm>
          <a:prstGeom prst="rect">
            <a:avLst/>
          </a:prstGeom>
          <a:noFill/>
          <a:ln>
            <a:noFill/>
          </a:ln>
        </p:spPr>
      </p:pic>
      <p:sp>
        <p:nvSpPr>
          <p:cNvPr id="270" name="Google Shape;270;p4"/>
          <p:cNvSpPr txBox="1"/>
          <p:nvPr/>
        </p:nvSpPr>
        <p:spPr>
          <a:xfrm>
            <a:off x="5791200" y="2080113"/>
            <a:ext cx="2841900" cy="39867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chemeClr val="dk1"/>
              </a:buClr>
              <a:buSzPts val="1900"/>
              <a:buFont typeface="Comic Sans MS"/>
              <a:buChar char="❏"/>
            </a:pPr>
            <a:r>
              <a:rPr b="1" lang="en-US" sz="1900">
                <a:solidFill>
                  <a:schemeClr val="dk1"/>
                </a:solidFill>
                <a:latin typeface="Comic Sans MS"/>
                <a:ea typeface="Comic Sans MS"/>
                <a:cs typeface="Comic Sans MS"/>
                <a:sym typeface="Comic Sans MS"/>
              </a:rPr>
              <a:t>Designed by Frank Gehry</a:t>
            </a:r>
            <a:endParaRPr b="1" sz="1900">
              <a:solidFill>
                <a:schemeClr val="dk1"/>
              </a:solidFill>
              <a:latin typeface="Comic Sans MS"/>
              <a:ea typeface="Comic Sans MS"/>
              <a:cs typeface="Comic Sans MS"/>
              <a:sym typeface="Comic Sans MS"/>
            </a:endParaRPr>
          </a:p>
          <a:p>
            <a:pPr indent="-349250" lvl="0" marL="457200" marR="0" rtl="0" algn="l">
              <a:lnSpc>
                <a:spcPct val="150000"/>
              </a:lnSpc>
              <a:spcBef>
                <a:spcPts val="0"/>
              </a:spcBef>
              <a:spcAft>
                <a:spcPts val="0"/>
              </a:spcAft>
              <a:buClr>
                <a:schemeClr val="dk1"/>
              </a:buClr>
              <a:buSzPts val="1900"/>
              <a:buFont typeface="Comic Sans MS"/>
              <a:buChar char="❏"/>
            </a:pPr>
            <a:r>
              <a:rPr b="1" lang="en-US" sz="1900">
                <a:solidFill>
                  <a:schemeClr val="dk1"/>
                </a:solidFill>
                <a:latin typeface="Comic Sans MS"/>
                <a:ea typeface="Comic Sans MS"/>
                <a:cs typeface="Comic Sans MS"/>
                <a:sym typeface="Comic Sans MS"/>
              </a:rPr>
              <a:t>Architectural landmark</a:t>
            </a:r>
            <a:endParaRPr b="1" sz="1900">
              <a:solidFill>
                <a:schemeClr val="dk1"/>
              </a:solidFill>
              <a:latin typeface="Comic Sans MS"/>
              <a:ea typeface="Comic Sans MS"/>
              <a:cs typeface="Comic Sans MS"/>
              <a:sym typeface="Comic Sans MS"/>
            </a:endParaRPr>
          </a:p>
          <a:p>
            <a:pPr indent="-349250" lvl="0" marL="457200" marR="0" rtl="0" algn="l">
              <a:lnSpc>
                <a:spcPct val="150000"/>
              </a:lnSpc>
              <a:spcBef>
                <a:spcPts val="0"/>
              </a:spcBef>
              <a:spcAft>
                <a:spcPts val="0"/>
              </a:spcAft>
              <a:buClr>
                <a:schemeClr val="dk1"/>
              </a:buClr>
              <a:buSzPts val="1900"/>
              <a:buFont typeface="Comic Sans MS"/>
              <a:buChar char="❏"/>
            </a:pPr>
            <a:r>
              <a:rPr b="1" lang="en-US" sz="1900">
                <a:solidFill>
                  <a:schemeClr val="dk1"/>
                </a:solidFill>
                <a:latin typeface="Comic Sans MS"/>
                <a:ea typeface="Comic Sans MS"/>
                <a:cs typeface="Comic Sans MS"/>
                <a:sym typeface="Comic Sans MS"/>
              </a:rPr>
              <a:t>One of the most acoustically sophisticated concert halls in the world</a:t>
            </a:r>
            <a:endParaRPr b="1" sz="1900">
              <a:solidFill>
                <a:schemeClr val="dk1"/>
              </a:solidFill>
              <a:latin typeface="Comic Sans MS"/>
              <a:ea typeface="Comic Sans MS"/>
              <a:cs typeface="Comic Sans MS"/>
              <a:sym typeface="Comic Sans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49a5254bee_0_26"/>
          <p:cNvSpPr txBox="1"/>
          <p:nvPr>
            <p:ph idx="1" type="body"/>
          </p:nvPr>
        </p:nvSpPr>
        <p:spPr>
          <a:xfrm>
            <a:off x="395525" y="1283625"/>
            <a:ext cx="8592300" cy="4881600"/>
          </a:xfrm>
          <a:prstGeom prst="rect">
            <a:avLst/>
          </a:prstGeom>
        </p:spPr>
        <p:txBody>
          <a:bodyPr anchorCtr="0" anchor="t" bIns="45700" lIns="91425" spcFirstLastPara="1" rIns="91425" wrap="square" tIns="45700">
            <a:normAutofit/>
          </a:bodyPr>
          <a:lstStyle/>
          <a:p>
            <a:pPr indent="0" lvl="0" marL="0" rtl="0" algn="l">
              <a:spcBef>
                <a:spcPts val="320"/>
              </a:spcBef>
              <a:spcAft>
                <a:spcPts val="0"/>
              </a:spcAft>
              <a:buNone/>
            </a:pPr>
            <a:r>
              <a:t/>
            </a:r>
            <a:endParaRPr b="1" i="0" sz="1500">
              <a:solidFill>
                <a:srgbClr val="000000"/>
              </a:solidFill>
              <a:latin typeface="Comic Sans MS"/>
              <a:ea typeface="Comic Sans MS"/>
              <a:cs typeface="Comic Sans MS"/>
              <a:sym typeface="Comic Sans MS"/>
            </a:endParaRPr>
          </a:p>
          <a:p>
            <a:pPr indent="457200" lvl="0" marL="0" rtl="0" algn="l">
              <a:lnSpc>
                <a:spcPct val="150000"/>
              </a:lnSpc>
              <a:spcBef>
                <a:spcPts val="320"/>
              </a:spcBef>
              <a:spcAft>
                <a:spcPts val="0"/>
              </a:spcAft>
              <a:buNone/>
            </a:pPr>
            <a:r>
              <a:rPr b="1" i="0" lang="en-US" sz="1900">
                <a:solidFill>
                  <a:schemeClr val="dk1"/>
                </a:solidFill>
                <a:latin typeface="Comic Sans MS"/>
                <a:ea typeface="Comic Sans MS"/>
                <a:cs typeface="Comic Sans MS"/>
                <a:sym typeface="Comic Sans MS"/>
              </a:rPr>
              <a:t>Walt Disney Concert Hall (WDCH) is the home of the Los Angeles Philharmonic, presenting the best in classical music, contemporary music, world music and jazz.</a:t>
            </a:r>
            <a:endParaRPr/>
          </a:p>
        </p:txBody>
      </p:sp>
      <p:sp>
        <p:nvSpPr>
          <p:cNvPr id="277" name="Google Shape;277;g249a5254bee_0_26"/>
          <p:cNvSpPr txBox="1"/>
          <p:nvPr>
            <p:ph type="title"/>
          </p:nvPr>
        </p:nvSpPr>
        <p:spPr>
          <a:xfrm>
            <a:off x="389062" y="111812"/>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500"/>
              <a:buFont typeface="Calibri"/>
              <a:buNone/>
            </a:pPr>
            <a:r>
              <a:rPr lang="en-US"/>
              <a:t>Walt Disney Concert Hall</a:t>
            </a:r>
            <a:endParaRPr/>
          </a:p>
        </p:txBody>
      </p:sp>
      <p:pic>
        <p:nvPicPr>
          <p:cNvPr id="278" name="Google Shape;278;g249a5254bee_0_26"/>
          <p:cNvPicPr preferRelativeResize="0"/>
          <p:nvPr/>
        </p:nvPicPr>
        <p:blipFill>
          <a:blip r:embed="rId3">
            <a:alphaModFix/>
          </a:blip>
          <a:stretch>
            <a:fillRect/>
          </a:stretch>
        </p:blipFill>
        <p:spPr>
          <a:xfrm>
            <a:off x="0" y="3073400"/>
            <a:ext cx="6052213" cy="3556000"/>
          </a:xfrm>
          <a:prstGeom prst="rect">
            <a:avLst/>
          </a:prstGeom>
          <a:noFill/>
          <a:ln>
            <a:noFill/>
          </a:ln>
        </p:spPr>
      </p:pic>
      <p:pic>
        <p:nvPicPr>
          <p:cNvPr id="279" name="Google Shape;279;g249a5254bee_0_26"/>
          <p:cNvPicPr preferRelativeResize="0"/>
          <p:nvPr/>
        </p:nvPicPr>
        <p:blipFill>
          <a:blip r:embed="rId4">
            <a:alphaModFix/>
          </a:blip>
          <a:stretch>
            <a:fillRect/>
          </a:stretch>
        </p:blipFill>
        <p:spPr>
          <a:xfrm>
            <a:off x="6116924" y="3136900"/>
            <a:ext cx="2960400" cy="3556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49a5254bee_0_8"/>
          <p:cNvSpPr txBox="1"/>
          <p:nvPr>
            <p:ph idx="1" type="body"/>
          </p:nvPr>
        </p:nvSpPr>
        <p:spPr>
          <a:xfrm>
            <a:off x="675611" y="835793"/>
            <a:ext cx="8402400" cy="4881600"/>
          </a:xfrm>
          <a:prstGeom prst="rect">
            <a:avLst/>
          </a:prstGeom>
          <a:noFill/>
          <a:ln>
            <a:noFill/>
          </a:ln>
        </p:spPr>
        <p:txBody>
          <a:bodyPr anchorCtr="0" anchor="t" bIns="45700" lIns="91425" spcFirstLastPara="1" rIns="91425" wrap="square" tIns="45700">
            <a:normAutofit/>
          </a:bodyPr>
          <a:lstStyle/>
          <a:p>
            <a:pPr indent="457200" lvl="0" marL="0" rtl="0" algn="l">
              <a:lnSpc>
                <a:spcPct val="150000"/>
              </a:lnSpc>
              <a:spcBef>
                <a:spcPts val="0"/>
              </a:spcBef>
              <a:spcAft>
                <a:spcPts val="0"/>
              </a:spcAft>
              <a:buClr>
                <a:srgbClr val="595959"/>
              </a:buClr>
              <a:buSzPts val="1600"/>
              <a:buNone/>
            </a:pPr>
            <a:r>
              <a:t/>
            </a:r>
            <a:endParaRPr b="1" i="0" sz="1900">
              <a:solidFill>
                <a:schemeClr val="dk1"/>
              </a:solidFill>
              <a:latin typeface="Comic Sans MS"/>
              <a:ea typeface="Comic Sans MS"/>
              <a:cs typeface="Comic Sans MS"/>
              <a:sym typeface="Comic Sans MS"/>
            </a:endParaRPr>
          </a:p>
          <a:p>
            <a:pPr indent="457200" lvl="0" marL="0" rtl="0" algn="l">
              <a:lnSpc>
                <a:spcPct val="150000"/>
              </a:lnSpc>
              <a:spcBef>
                <a:spcPts val="0"/>
              </a:spcBef>
              <a:spcAft>
                <a:spcPts val="0"/>
              </a:spcAft>
              <a:buClr>
                <a:srgbClr val="595959"/>
              </a:buClr>
              <a:buSzPts val="1600"/>
              <a:buNone/>
            </a:pPr>
            <a:r>
              <a:rPr b="1" i="0" lang="en-US" sz="1900">
                <a:solidFill>
                  <a:schemeClr val="dk1"/>
                </a:solidFill>
                <a:latin typeface="Comic Sans MS"/>
                <a:ea typeface="Comic Sans MS"/>
                <a:cs typeface="Comic Sans MS"/>
                <a:sym typeface="Comic Sans MS"/>
              </a:rPr>
              <a:t>Founded in 1919, the Los Angeles Philharmonic Association presents, and promotes the performing arts in its varied forms at the highest level of excellence to a diverse and large audience, at Walt Disney Concert Hall, the Hollywood Bowl, and The Ford.</a:t>
            </a:r>
            <a:endParaRPr b="1" i="0" sz="1500">
              <a:solidFill>
                <a:srgbClr val="000000"/>
              </a:solidFill>
              <a:latin typeface="Comic Sans MS"/>
              <a:ea typeface="Comic Sans MS"/>
              <a:cs typeface="Comic Sans MS"/>
              <a:sym typeface="Comic Sans MS"/>
            </a:endParaRPr>
          </a:p>
        </p:txBody>
      </p:sp>
      <p:sp>
        <p:nvSpPr>
          <p:cNvPr id="285" name="Google Shape;285;g249a5254bee_0_8"/>
          <p:cNvSpPr txBox="1"/>
          <p:nvPr>
            <p:ph type="title"/>
          </p:nvPr>
        </p:nvSpPr>
        <p:spPr>
          <a:xfrm>
            <a:off x="389062" y="111812"/>
            <a:ext cx="7661100" cy="796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500"/>
              <a:buFont typeface="Calibri"/>
              <a:buNone/>
            </a:pPr>
            <a:r>
              <a:rPr lang="en-US"/>
              <a:t>Walt Disney Concert Hall</a:t>
            </a:r>
            <a:endParaRPr/>
          </a:p>
        </p:txBody>
      </p:sp>
      <p:pic>
        <p:nvPicPr>
          <p:cNvPr id="286" name="Google Shape;286;g249a5254bee_0_8"/>
          <p:cNvPicPr preferRelativeResize="0"/>
          <p:nvPr/>
        </p:nvPicPr>
        <p:blipFill>
          <a:blip r:embed="rId3">
            <a:alphaModFix/>
          </a:blip>
          <a:stretch>
            <a:fillRect/>
          </a:stretch>
        </p:blipFill>
        <p:spPr>
          <a:xfrm>
            <a:off x="0" y="3224303"/>
            <a:ext cx="9143999" cy="36336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49a5254bee_0_42"/>
          <p:cNvSpPr txBox="1"/>
          <p:nvPr>
            <p:ph idx="1" type="body"/>
          </p:nvPr>
        </p:nvSpPr>
        <p:spPr>
          <a:xfrm>
            <a:off x="6209158" y="1283625"/>
            <a:ext cx="2486100" cy="48816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Char char="❏"/>
            </a:pPr>
            <a:r>
              <a:rPr b="1" i="0" lang="en-US" sz="1500">
                <a:solidFill>
                  <a:srgbClr val="000000"/>
                </a:solidFill>
                <a:latin typeface="Comic Sans MS"/>
                <a:ea typeface="Comic Sans MS"/>
                <a:cs typeface="Comic Sans MS"/>
                <a:sym typeface="Comic Sans MS"/>
              </a:rPr>
              <a:t>On average, the cost to attend a live event at Walt Disney Concert Hall is $458.53. Seats located in the back of the venue are always the cheapest option and can cost as low as $55.00 a ticket.</a:t>
            </a:r>
            <a:endParaRPr b="1" i="0" sz="1500">
              <a:solidFill>
                <a:srgbClr val="000000"/>
              </a:solidFill>
              <a:latin typeface="Comic Sans MS"/>
              <a:ea typeface="Comic Sans MS"/>
              <a:cs typeface="Comic Sans MS"/>
              <a:sym typeface="Comic Sans MS"/>
            </a:endParaRPr>
          </a:p>
        </p:txBody>
      </p:sp>
      <p:sp>
        <p:nvSpPr>
          <p:cNvPr id="292" name="Google Shape;292;g249a5254bee_0_42"/>
          <p:cNvSpPr txBox="1"/>
          <p:nvPr>
            <p:ph type="title"/>
          </p:nvPr>
        </p:nvSpPr>
        <p:spPr>
          <a:xfrm>
            <a:off x="389062" y="111812"/>
            <a:ext cx="7661100" cy="796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500"/>
              <a:buFont typeface="Calibri"/>
              <a:buNone/>
            </a:pPr>
            <a:r>
              <a:rPr lang="en-US"/>
              <a:t>Walt Disney Concert Hall</a:t>
            </a:r>
            <a:endParaRPr/>
          </a:p>
        </p:txBody>
      </p:sp>
      <p:pic>
        <p:nvPicPr>
          <p:cNvPr id="293" name="Google Shape;293;g249a5254bee_0_42"/>
          <p:cNvPicPr preferRelativeResize="0"/>
          <p:nvPr/>
        </p:nvPicPr>
        <p:blipFill>
          <a:blip r:embed="rId3">
            <a:alphaModFix/>
          </a:blip>
          <a:stretch>
            <a:fillRect/>
          </a:stretch>
        </p:blipFill>
        <p:spPr>
          <a:xfrm>
            <a:off x="196275" y="1181100"/>
            <a:ext cx="6012874" cy="55118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
          <p:cNvSpPr txBox="1"/>
          <p:nvPr>
            <p:ph idx="1" type="body"/>
          </p:nvPr>
        </p:nvSpPr>
        <p:spPr>
          <a:xfrm>
            <a:off x="370824" y="988210"/>
            <a:ext cx="8402400" cy="4881600"/>
          </a:xfrm>
          <a:prstGeom prst="rect">
            <a:avLst/>
          </a:prstGeom>
          <a:noFill/>
          <a:ln>
            <a:noFill/>
          </a:ln>
        </p:spPr>
        <p:txBody>
          <a:bodyPr anchorCtr="0" anchor="t" bIns="45700" lIns="91425" spcFirstLastPara="1" rIns="91425" wrap="square" tIns="45700">
            <a:normAutofit/>
          </a:bodyPr>
          <a:lstStyle/>
          <a:p>
            <a:pPr indent="457200" lvl="0" marL="0" rtl="0" algn="l">
              <a:lnSpc>
                <a:spcPct val="150000"/>
              </a:lnSpc>
              <a:spcBef>
                <a:spcPts val="0"/>
              </a:spcBef>
              <a:spcAft>
                <a:spcPts val="0"/>
              </a:spcAft>
              <a:buClr>
                <a:srgbClr val="595959"/>
              </a:buClr>
              <a:buSzPts val="1600"/>
              <a:buNone/>
            </a:pPr>
            <a:r>
              <a:t/>
            </a:r>
            <a:endParaRPr b="1" i="0" sz="1900">
              <a:solidFill>
                <a:schemeClr val="dk1"/>
              </a:solidFill>
              <a:latin typeface="Comic Sans MS"/>
              <a:ea typeface="Comic Sans MS"/>
              <a:cs typeface="Comic Sans MS"/>
              <a:sym typeface="Comic Sans MS"/>
            </a:endParaRPr>
          </a:p>
          <a:p>
            <a:pPr indent="457200" lvl="0" marL="0" rtl="0" algn="l">
              <a:lnSpc>
                <a:spcPct val="150000"/>
              </a:lnSpc>
              <a:spcBef>
                <a:spcPts val="0"/>
              </a:spcBef>
              <a:spcAft>
                <a:spcPts val="0"/>
              </a:spcAft>
              <a:buClr>
                <a:srgbClr val="595959"/>
              </a:buClr>
              <a:buSzPts val="1600"/>
              <a:buNone/>
            </a:pPr>
            <a:r>
              <a:rPr b="1" i="0" lang="en-US" sz="1900">
                <a:solidFill>
                  <a:schemeClr val="dk1"/>
                </a:solidFill>
                <a:latin typeface="Comic Sans MS"/>
                <a:ea typeface="Comic Sans MS"/>
                <a:cs typeface="Comic Sans MS"/>
                <a:sym typeface="Comic Sans MS"/>
              </a:rPr>
              <a:t>Located just west of Downtown Los Angeles, Santa Monica Beach is a prime example of the famed Southern California state beaches.</a:t>
            </a:r>
            <a:endParaRPr b="1" i="0" sz="1500">
              <a:solidFill>
                <a:srgbClr val="000000"/>
              </a:solidFill>
              <a:latin typeface="Comic Sans MS"/>
              <a:ea typeface="Comic Sans MS"/>
              <a:cs typeface="Comic Sans MS"/>
              <a:sym typeface="Comic Sans MS"/>
            </a:endParaRPr>
          </a:p>
        </p:txBody>
      </p:sp>
      <p:sp>
        <p:nvSpPr>
          <p:cNvPr id="299" name="Google Shape;299;p5"/>
          <p:cNvSpPr txBox="1"/>
          <p:nvPr>
            <p:ph type="title"/>
          </p:nvPr>
        </p:nvSpPr>
        <p:spPr>
          <a:xfrm>
            <a:off x="352936" y="78864"/>
            <a:ext cx="7661100" cy="796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500"/>
              <a:buFont typeface="Calibri"/>
              <a:buNone/>
            </a:pPr>
            <a:r>
              <a:rPr lang="en-US"/>
              <a:t>Santa Monica Beach</a:t>
            </a:r>
            <a:endParaRPr/>
          </a:p>
        </p:txBody>
      </p:sp>
      <p:pic>
        <p:nvPicPr>
          <p:cNvPr id="300" name="Google Shape;300;p5"/>
          <p:cNvPicPr preferRelativeResize="0"/>
          <p:nvPr/>
        </p:nvPicPr>
        <p:blipFill>
          <a:blip r:embed="rId3">
            <a:alphaModFix/>
          </a:blip>
          <a:stretch>
            <a:fillRect/>
          </a:stretch>
        </p:blipFill>
        <p:spPr>
          <a:xfrm>
            <a:off x="677350" y="2476500"/>
            <a:ext cx="7789327" cy="4127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49a5254bee_0_52"/>
          <p:cNvSpPr txBox="1"/>
          <p:nvPr>
            <p:ph idx="1" type="body"/>
          </p:nvPr>
        </p:nvSpPr>
        <p:spPr>
          <a:xfrm>
            <a:off x="109525" y="1578825"/>
            <a:ext cx="4547700" cy="48816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900"/>
              </a:spcBef>
              <a:spcAft>
                <a:spcPts val="0"/>
              </a:spcAft>
              <a:buNone/>
            </a:pPr>
            <a:r>
              <a:rPr b="1" i="0" lang="en-US" sz="2100">
                <a:solidFill>
                  <a:srgbClr val="C00000"/>
                </a:solidFill>
                <a:latin typeface="Comic Sans MS"/>
                <a:ea typeface="Comic Sans MS"/>
                <a:cs typeface="Comic Sans MS"/>
                <a:sym typeface="Comic Sans MS"/>
              </a:rPr>
              <a:t> What can you find at the beach</a:t>
            </a:r>
            <a:endParaRPr b="1" i="0">
              <a:solidFill>
                <a:srgbClr val="C00000"/>
              </a:solidFill>
              <a:latin typeface="Comic Sans MS"/>
              <a:ea typeface="Comic Sans MS"/>
              <a:cs typeface="Comic Sans MS"/>
              <a:sym typeface="Comic Sans MS"/>
            </a:endParaRPr>
          </a:p>
          <a:p>
            <a:pPr indent="-323850" lvl="0" marL="457200" rtl="0" algn="l">
              <a:lnSpc>
                <a:spcPct val="150000"/>
              </a:lnSpc>
              <a:spcBef>
                <a:spcPts val="3000"/>
              </a:spcBef>
              <a:spcAft>
                <a:spcPts val="0"/>
              </a:spcAft>
              <a:buClr>
                <a:srgbClr val="000000"/>
              </a:buClr>
              <a:buSzPts val="1500"/>
              <a:buFont typeface="Comic Sans MS"/>
              <a:buChar char="❏"/>
            </a:pPr>
            <a:r>
              <a:rPr b="1" i="0" lang="en-US" sz="1900">
                <a:solidFill>
                  <a:schemeClr val="dk1"/>
                </a:solidFill>
                <a:latin typeface="Comic Sans MS"/>
                <a:ea typeface="Comic Sans MS"/>
                <a:cs typeface="Comic Sans MS"/>
                <a:sym typeface="Comic Sans MS"/>
              </a:rPr>
              <a:t>Plenty of space–3.5 miles long</a:t>
            </a:r>
            <a:endParaRPr b="1" i="0" sz="1900">
              <a:solidFill>
                <a:schemeClr val="dk1"/>
              </a:solidFill>
              <a:latin typeface="Comic Sans MS"/>
              <a:ea typeface="Comic Sans MS"/>
              <a:cs typeface="Comic Sans MS"/>
              <a:sym typeface="Comic Sans MS"/>
            </a:endParaRPr>
          </a:p>
          <a:p>
            <a:pPr indent="-323850" lvl="0" marL="457200" rtl="0" algn="l">
              <a:lnSpc>
                <a:spcPct val="150000"/>
              </a:lnSpc>
              <a:spcBef>
                <a:spcPts val="0"/>
              </a:spcBef>
              <a:spcAft>
                <a:spcPts val="0"/>
              </a:spcAft>
              <a:buClr>
                <a:srgbClr val="000000"/>
              </a:buClr>
              <a:buSzPts val="1500"/>
              <a:buFont typeface="Comic Sans MS"/>
              <a:buChar char="❏"/>
            </a:pPr>
            <a:r>
              <a:rPr b="1" i="0" lang="en-US" sz="1900">
                <a:solidFill>
                  <a:schemeClr val="dk1"/>
                </a:solidFill>
                <a:latin typeface="Comic Sans MS"/>
                <a:ea typeface="Comic Sans MS"/>
                <a:cs typeface="Comic Sans MS"/>
                <a:sym typeface="Comic Sans MS"/>
              </a:rPr>
              <a:t>Soft, sandy shores for little feet</a:t>
            </a:r>
            <a:endParaRPr b="1" i="0" sz="1900">
              <a:solidFill>
                <a:schemeClr val="dk1"/>
              </a:solidFill>
              <a:latin typeface="Comic Sans MS"/>
              <a:ea typeface="Comic Sans MS"/>
              <a:cs typeface="Comic Sans MS"/>
              <a:sym typeface="Comic Sans MS"/>
            </a:endParaRPr>
          </a:p>
          <a:p>
            <a:pPr indent="-323850" lvl="0" marL="457200" rtl="0" algn="l">
              <a:lnSpc>
                <a:spcPct val="150000"/>
              </a:lnSpc>
              <a:spcBef>
                <a:spcPts val="0"/>
              </a:spcBef>
              <a:spcAft>
                <a:spcPts val="0"/>
              </a:spcAft>
              <a:buClr>
                <a:srgbClr val="000000"/>
              </a:buClr>
              <a:buSzPts val="1500"/>
              <a:buFont typeface="Comic Sans MS"/>
              <a:buChar char="❏"/>
            </a:pPr>
            <a:r>
              <a:rPr b="1" i="0" lang="en-US" sz="1900">
                <a:solidFill>
                  <a:schemeClr val="dk1"/>
                </a:solidFill>
                <a:latin typeface="Comic Sans MS"/>
                <a:ea typeface="Comic Sans MS"/>
                <a:cs typeface="Comic Sans MS"/>
                <a:sym typeface="Comic Sans MS"/>
              </a:rPr>
              <a:t>Walkable to hotels, shops and restaurants</a:t>
            </a:r>
            <a:endParaRPr b="1" i="0" sz="1900">
              <a:solidFill>
                <a:schemeClr val="dk1"/>
              </a:solidFill>
              <a:latin typeface="Comic Sans MS"/>
              <a:ea typeface="Comic Sans MS"/>
              <a:cs typeface="Comic Sans MS"/>
              <a:sym typeface="Comic Sans MS"/>
            </a:endParaRPr>
          </a:p>
          <a:p>
            <a:pPr indent="-323850" lvl="0" marL="457200" rtl="0" algn="l">
              <a:lnSpc>
                <a:spcPct val="150000"/>
              </a:lnSpc>
              <a:spcBef>
                <a:spcPts val="0"/>
              </a:spcBef>
              <a:spcAft>
                <a:spcPts val="0"/>
              </a:spcAft>
              <a:buClr>
                <a:srgbClr val="000000"/>
              </a:buClr>
              <a:buSzPts val="1500"/>
              <a:buFont typeface="Comic Sans MS"/>
              <a:buChar char="❏"/>
            </a:pPr>
            <a:r>
              <a:rPr b="1" i="0" lang="en-US" sz="1900">
                <a:solidFill>
                  <a:schemeClr val="dk1"/>
                </a:solidFill>
                <a:latin typeface="Comic Sans MS"/>
                <a:ea typeface="Comic Sans MS"/>
                <a:cs typeface="Comic Sans MS"/>
                <a:sym typeface="Comic Sans MS"/>
              </a:rPr>
              <a:t>Offers a variety of activities and attractions</a:t>
            </a:r>
            <a:endParaRPr b="1" i="0" sz="1500">
              <a:solidFill>
                <a:srgbClr val="000000"/>
              </a:solidFill>
              <a:latin typeface="Comic Sans MS"/>
              <a:ea typeface="Comic Sans MS"/>
              <a:cs typeface="Comic Sans MS"/>
              <a:sym typeface="Comic Sans MS"/>
            </a:endParaRPr>
          </a:p>
          <a:p>
            <a:pPr indent="457200" lvl="0" marL="0" rtl="0" algn="l">
              <a:lnSpc>
                <a:spcPct val="150000"/>
              </a:lnSpc>
              <a:spcBef>
                <a:spcPts val="3000"/>
              </a:spcBef>
              <a:spcAft>
                <a:spcPts val="0"/>
              </a:spcAft>
              <a:buClr>
                <a:srgbClr val="595959"/>
              </a:buClr>
              <a:buSzPts val="1600"/>
              <a:buNone/>
            </a:pPr>
            <a:r>
              <a:t/>
            </a:r>
            <a:endParaRPr b="1" i="0" sz="1500">
              <a:solidFill>
                <a:srgbClr val="000000"/>
              </a:solidFill>
              <a:latin typeface="Comic Sans MS"/>
              <a:ea typeface="Comic Sans MS"/>
              <a:cs typeface="Comic Sans MS"/>
              <a:sym typeface="Comic Sans MS"/>
            </a:endParaRPr>
          </a:p>
        </p:txBody>
      </p:sp>
      <p:sp>
        <p:nvSpPr>
          <p:cNvPr id="306" name="Google Shape;306;g249a5254bee_0_52"/>
          <p:cNvSpPr txBox="1"/>
          <p:nvPr>
            <p:ph type="title"/>
          </p:nvPr>
        </p:nvSpPr>
        <p:spPr>
          <a:xfrm>
            <a:off x="395536" y="121464"/>
            <a:ext cx="7661100" cy="796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500"/>
              <a:buFont typeface="Calibri"/>
              <a:buNone/>
            </a:pPr>
            <a:r>
              <a:rPr lang="en-US"/>
              <a:t>Santa Monica Beach</a:t>
            </a:r>
            <a:endParaRPr/>
          </a:p>
        </p:txBody>
      </p:sp>
      <p:pic>
        <p:nvPicPr>
          <p:cNvPr id="307" name="Google Shape;307;g249a5254bee_0_52"/>
          <p:cNvPicPr preferRelativeResize="0"/>
          <p:nvPr/>
        </p:nvPicPr>
        <p:blipFill>
          <a:blip r:embed="rId3">
            <a:alphaModFix/>
          </a:blip>
          <a:stretch>
            <a:fillRect/>
          </a:stretch>
        </p:blipFill>
        <p:spPr>
          <a:xfrm>
            <a:off x="4657225" y="2440375"/>
            <a:ext cx="4241374" cy="3158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3"/>
          <p:cNvSpPr/>
          <p:nvPr/>
        </p:nvSpPr>
        <p:spPr>
          <a:xfrm>
            <a:off x="4139952" y="674408"/>
            <a:ext cx="5004048" cy="2232248"/>
          </a:xfrm>
          <a:custGeom>
            <a:rect b="b" l="l" r="r" t="t"/>
            <a:pathLst>
              <a:path extrusionOk="0" h="2232248" w="5004048">
                <a:moveTo>
                  <a:pt x="799368" y="0"/>
                </a:moveTo>
                <a:lnTo>
                  <a:pt x="5004048" y="0"/>
                </a:lnTo>
                <a:lnTo>
                  <a:pt x="5004048" y="2232248"/>
                </a:lnTo>
                <a:lnTo>
                  <a:pt x="0" y="22322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3"/>
          <p:cNvSpPr txBox="1"/>
          <p:nvPr/>
        </p:nvSpPr>
        <p:spPr>
          <a:xfrm>
            <a:off x="5652120" y="3568367"/>
            <a:ext cx="2995500" cy="18624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US" sz="2300">
                <a:solidFill>
                  <a:srgbClr val="C0843E"/>
                </a:solidFill>
              </a:rPr>
              <a:t>1.Climate </a:t>
            </a:r>
            <a:endParaRPr sz="2300">
              <a:solidFill>
                <a:srgbClr val="C0843E"/>
              </a:solidFill>
            </a:endParaRPr>
          </a:p>
          <a:p>
            <a:pPr indent="0" lvl="0" marL="0" marR="0" rtl="0" algn="l">
              <a:lnSpc>
                <a:spcPct val="200000"/>
              </a:lnSpc>
              <a:spcBef>
                <a:spcPts val="0"/>
              </a:spcBef>
              <a:spcAft>
                <a:spcPts val="0"/>
              </a:spcAft>
              <a:buNone/>
            </a:pPr>
            <a:r>
              <a:rPr lang="en-US" sz="2300">
                <a:solidFill>
                  <a:srgbClr val="C0843E"/>
                </a:solidFill>
              </a:rPr>
              <a:t>2.Transportation </a:t>
            </a:r>
            <a:endParaRPr sz="2300">
              <a:solidFill>
                <a:srgbClr val="C0843E"/>
              </a:solidFill>
            </a:endParaRPr>
          </a:p>
          <a:p>
            <a:pPr indent="0" lvl="0" marL="0" marR="0" rtl="0" algn="l">
              <a:lnSpc>
                <a:spcPct val="200000"/>
              </a:lnSpc>
              <a:spcBef>
                <a:spcPts val="0"/>
              </a:spcBef>
              <a:spcAft>
                <a:spcPts val="0"/>
              </a:spcAft>
              <a:buNone/>
            </a:pPr>
            <a:r>
              <a:rPr lang="en-US" sz="2300">
                <a:solidFill>
                  <a:srgbClr val="C0843E"/>
                </a:solidFill>
              </a:rPr>
              <a:t>3.Arts &amp; Culture</a:t>
            </a:r>
            <a:endParaRPr sz="2300">
              <a:solidFill>
                <a:srgbClr val="C0843E"/>
              </a:solidFill>
            </a:endParaRPr>
          </a:p>
        </p:txBody>
      </p:sp>
      <p:grpSp>
        <p:nvGrpSpPr>
          <p:cNvPr id="88" name="Google Shape;88;p3"/>
          <p:cNvGrpSpPr/>
          <p:nvPr/>
        </p:nvGrpSpPr>
        <p:grpSpPr>
          <a:xfrm>
            <a:off x="5436096" y="1119722"/>
            <a:ext cx="2808300" cy="1709678"/>
            <a:chOff x="975082" y="1241857"/>
            <a:chExt cx="2808300" cy="1709678"/>
          </a:xfrm>
        </p:grpSpPr>
        <p:sp>
          <p:nvSpPr>
            <p:cNvPr id="89" name="Google Shape;89;p3"/>
            <p:cNvSpPr txBox="1"/>
            <p:nvPr/>
          </p:nvSpPr>
          <p:spPr>
            <a:xfrm>
              <a:off x="975082" y="1750935"/>
              <a:ext cx="28083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00000"/>
                  </a:solidFill>
                  <a:latin typeface="Calibri"/>
                  <a:ea typeface="Calibri"/>
                  <a:cs typeface="Calibri"/>
                  <a:sym typeface="Calibri"/>
                </a:rPr>
                <a:t> BASIC INFORMATION ABOUT LA</a:t>
              </a:r>
              <a:endParaRPr/>
            </a:p>
          </p:txBody>
        </p:sp>
        <p:sp>
          <p:nvSpPr>
            <p:cNvPr id="90" name="Google Shape;90;p3"/>
            <p:cNvSpPr/>
            <p:nvPr/>
          </p:nvSpPr>
          <p:spPr>
            <a:xfrm>
              <a:off x="1042526" y="2211831"/>
              <a:ext cx="2673424"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9090"/>
                </a:lnSpc>
                <a:spcBef>
                  <a:spcPts val="0"/>
                </a:spcBef>
                <a:spcAft>
                  <a:spcPts val="0"/>
                </a:spcAft>
                <a:buNone/>
              </a:pPr>
              <a:r>
                <a:t/>
              </a:r>
              <a:endParaRPr sz="1100">
                <a:solidFill>
                  <a:srgbClr val="7F7F7F"/>
                </a:solidFill>
                <a:latin typeface="Calibri"/>
                <a:ea typeface="Calibri"/>
                <a:cs typeface="Calibri"/>
                <a:sym typeface="Calibri"/>
              </a:endParaRPr>
            </a:p>
          </p:txBody>
        </p:sp>
        <p:sp>
          <p:nvSpPr>
            <p:cNvPr id="91" name="Google Shape;91;p3"/>
            <p:cNvSpPr txBox="1"/>
            <p:nvPr/>
          </p:nvSpPr>
          <p:spPr>
            <a:xfrm>
              <a:off x="2078515" y="1241857"/>
              <a:ext cx="60144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FFD73A"/>
                  </a:solidFill>
                  <a:latin typeface="Calibri"/>
                  <a:ea typeface="Calibri"/>
                  <a:cs typeface="Calibri"/>
                  <a:sym typeface="Calibri"/>
                </a:rPr>
                <a:t>01</a:t>
              </a:r>
              <a:endParaRPr b="1" sz="3200">
                <a:solidFill>
                  <a:srgbClr val="FFD73A"/>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49a5254bee_0_69"/>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500"/>
              <a:buFont typeface="Calibri"/>
              <a:buNone/>
            </a:pPr>
            <a:r>
              <a:rPr lang="en-US"/>
              <a:t>Santa Monica Beach</a:t>
            </a:r>
            <a:endParaRPr/>
          </a:p>
        </p:txBody>
      </p:sp>
      <p:pic>
        <p:nvPicPr>
          <p:cNvPr id="314" name="Google Shape;314;g249a5254bee_0_69"/>
          <p:cNvPicPr preferRelativeResize="0"/>
          <p:nvPr/>
        </p:nvPicPr>
        <p:blipFill>
          <a:blip r:embed="rId3">
            <a:alphaModFix/>
          </a:blip>
          <a:stretch>
            <a:fillRect/>
          </a:stretch>
        </p:blipFill>
        <p:spPr>
          <a:xfrm>
            <a:off x="543700" y="4060580"/>
            <a:ext cx="8056627" cy="2568820"/>
          </a:xfrm>
          <a:prstGeom prst="rect">
            <a:avLst/>
          </a:prstGeom>
          <a:noFill/>
          <a:ln>
            <a:noFill/>
          </a:ln>
        </p:spPr>
      </p:pic>
      <p:pic>
        <p:nvPicPr>
          <p:cNvPr id="315" name="Google Shape;315;g249a5254bee_0_69"/>
          <p:cNvPicPr preferRelativeResize="0"/>
          <p:nvPr/>
        </p:nvPicPr>
        <p:blipFill>
          <a:blip r:embed="rId4">
            <a:alphaModFix/>
          </a:blip>
          <a:stretch>
            <a:fillRect/>
          </a:stretch>
        </p:blipFill>
        <p:spPr>
          <a:xfrm>
            <a:off x="543675" y="1266725"/>
            <a:ext cx="8056627" cy="25570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49a5254bee_0_61"/>
          <p:cNvSpPr txBox="1"/>
          <p:nvPr>
            <p:ph idx="1" type="body"/>
          </p:nvPr>
        </p:nvSpPr>
        <p:spPr>
          <a:xfrm>
            <a:off x="395536" y="988210"/>
            <a:ext cx="8402400" cy="4881600"/>
          </a:xfrm>
          <a:prstGeom prst="rect">
            <a:avLst/>
          </a:prstGeom>
        </p:spPr>
        <p:txBody>
          <a:bodyPr anchorCtr="0" anchor="t" bIns="45700" lIns="91425" spcFirstLastPara="1" rIns="91425" wrap="square" tIns="45700">
            <a:normAutofit/>
          </a:bodyPr>
          <a:lstStyle/>
          <a:p>
            <a:pPr indent="457200" lvl="0" marL="0" rtl="0" algn="l">
              <a:lnSpc>
                <a:spcPct val="150000"/>
              </a:lnSpc>
              <a:spcBef>
                <a:spcPts val="320"/>
              </a:spcBef>
              <a:spcAft>
                <a:spcPts val="0"/>
              </a:spcAft>
              <a:buNone/>
            </a:pPr>
            <a:r>
              <a:t/>
            </a:r>
            <a:endParaRPr b="1" i="0" sz="1500">
              <a:solidFill>
                <a:srgbClr val="000000"/>
              </a:solidFill>
              <a:latin typeface="Comic Sans MS"/>
              <a:ea typeface="Comic Sans MS"/>
              <a:cs typeface="Comic Sans MS"/>
              <a:sym typeface="Comic Sans MS"/>
            </a:endParaRPr>
          </a:p>
          <a:p>
            <a:pPr indent="457200" lvl="0" marL="0" rtl="0" algn="l">
              <a:lnSpc>
                <a:spcPct val="150000"/>
              </a:lnSpc>
              <a:spcBef>
                <a:spcPts val="320"/>
              </a:spcBef>
              <a:spcAft>
                <a:spcPts val="0"/>
              </a:spcAft>
              <a:buNone/>
            </a:pPr>
            <a:r>
              <a:rPr b="1" i="0" lang="en-US" sz="1900">
                <a:solidFill>
                  <a:schemeClr val="dk1"/>
                </a:solidFill>
                <a:latin typeface="Comic Sans MS"/>
                <a:ea typeface="Comic Sans MS"/>
                <a:cs typeface="Comic Sans MS"/>
                <a:sym typeface="Comic Sans MS"/>
              </a:rPr>
              <a:t>Picnic areas and parks along the oceanfront walk of the Santa Monica beach are popular spots for locals and tourists. Nearby hotels, the pier and Ocean Ave. and Main St. also offer a variety of restaurants, cuisines, and price points, all within walking distance</a:t>
            </a:r>
            <a:r>
              <a:rPr b="1" i="0" lang="en-US" sz="1500">
                <a:solidFill>
                  <a:srgbClr val="000000"/>
                </a:solidFill>
                <a:latin typeface="Comic Sans MS"/>
                <a:ea typeface="Comic Sans MS"/>
                <a:cs typeface="Comic Sans MS"/>
                <a:sym typeface="Comic Sans MS"/>
              </a:rPr>
              <a:t>.</a:t>
            </a:r>
            <a:endParaRPr b="1" i="0" sz="1500">
              <a:solidFill>
                <a:srgbClr val="000000"/>
              </a:solidFill>
              <a:latin typeface="Comic Sans MS"/>
              <a:ea typeface="Comic Sans MS"/>
              <a:cs typeface="Comic Sans MS"/>
              <a:sym typeface="Comic Sans MS"/>
            </a:endParaRPr>
          </a:p>
        </p:txBody>
      </p:sp>
      <p:sp>
        <p:nvSpPr>
          <p:cNvPr id="322" name="Google Shape;322;g249a5254bee_0_61"/>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500"/>
              <a:buFont typeface="Calibri"/>
              <a:buNone/>
            </a:pPr>
            <a:r>
              <a:rPr lang="en-US"/>
              <a:t>Santa Monica Beach</a:t>
            </a:r>
            <a:endParaRPr/>
          </a:p>
        </p:txBody>
      </p:sp>
      <p:pic>
        <p:nvPicPr>
          <p:cNvPr id="323" name="Google Shape;323;g249a5254bee_0_61"/>
          <p:cNvPicPr preferRelativeResize="0"/>
          <p:nvPr/>
        </p:nvPicPr>
        <p:blipFill>
          <a:blip r:embed="rId3">
            <a:alphaModFix/>
          </a:blip>
          <a:stretch>
            <a:fillRect/>
          </a:stretch>
        </p:blipFill>
        <p:spPr>
          <a:xfrm>
            <a:off x="24725" y="3292029"/>
            <a:ext cx="9144003" cy="291554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49a5254bee_0_16"/>
          <p:cNvSpPr txBox="1"/>
          <p:nvPr>
            <p:ph idx="1" type="body"/>
          </p:nvPr>
        </p:nvSpPr>
        <p:spPr>
          <a:xfrm>
            <a:off x="395536" y="1283618"/>
            <a:ext cx="8402400" cy="4881600"/>
          </a:xfrm>
          <a:prstGeom prst="rect">
            <a:avLst/>
          </a:prstGeom>
        </p:spPr>
        <p:txBody>
          <a:bodyPr anchorCtr="0" anchor="t" bIns="45700" lIns="91425" spcFirstLastPara="1" rIns="91425" wrap="square" tIns="45700">
            <a:normAutofit/>
          </a:bodyPr>
          <a:lstStyle/>
          <a:p>
            <a:pPr indent="0" lvl="0" marL="0" rtl="0" algn="l">
              <a:spcBef>
                <a:spcPts val="320"/>
              </a:spcBef>
              <a:spcAft>
                <a:spcPts val="0"/>
              </a:spcAft>
              <a:buNone/>
            </a:pPr>
            <a:r>
              <a:rPr lang="en-US" u="sng">
                <a:solidFill>
                  <a:schemeClr val="hlink"/>
                </a:solidFill>
                <a:hlinkClick r:id="rId3"/>
              </a:rPr>
              <a:t>https://www.laphil.com/about/our-venues/about-the-walt-disney-concert-hall</a:t>
            </a:r>
            <a:endParaRPr/>
          </a:p>
          <a:p>
            <a:pPr indent="0" lvl="0" marL="0" rtl="0" algn="l">
              <a:spcBef>
                <a:spcPts val="320"/>
              </a:spcBef>
              <a:spcAft>
                <a:spcPts val="0"/>
              </a:spcAft>
              <a:buNone/>
            </a:pPr>
            <a:r>
              <a:rPr lang="en-US" u="sng">
                <a:solidFill>
                  <a:schemeClr val="hlink"/>
                </a:solidFill>
                <a:hlinkClick r:id="rId4"/>
              </a:rPr>
              <a:t>https://www.ticketsmarter.com/venues/walt-disney-concert-hall</a:t>
            </a:r>
            <a:endParaRPr/>
          </a:p>
          <a:p>
            <a:pPr indent="0" lvl="0" marL="0" rtl="0" algn="l">
              <a:spcBef>
                <a:spcPts val="320"/>
              </a:spcBef>
              <a:spcAft>
                <a:spcPts val="0"/>
              </a:spcAft>
              <a:buNone/>
            </a:pPr>
            <a:r>
              <a:rPr lang="en-US" u="sng">
                <a:solidFill>
                  <a:schemeClr val="hlink"/>
                </a:solidFill>
                <a:hlinkClick r:id="rId5"/>
              </a:rPr>
              <a:t>https://www.santamonica.com/things-to-do/santa-monica-beach/</a:t>
            </a:r>
            <a:endParaRPr/>
          </a:p>
          <a:p>
            <a:pPr indent="0" lvl="0" marL="0" rtl="0" algn="l">
              <a:spcBef>
                <a:spcPts val="320"/>
              </a:spcBef>
              <a:spcAft>
                <a:spcPts val="0"/>
              </a:spcAft>
              <a:buNone/>
            </a:pPr>
            <a:r>
              <a:rPr lang="en-US" u="sng">
                <a:solidFill>
                  <a:schemeClr val="hlink"/>
                </a:solidFill>
                <a:hlinkClick r:id="rId6"/>
              </a:rPr>
              <a:t>https://www.discoverlosangeles.com/media/facts-about-la</a:t>
            </a:r>
            <a:endParaRPr/>
          </a:p>
          <a:p>
            <a:pPr indent="0" lvl="0" marL="0" rtl="0" algn="l">
              <a:spcBef>
                <a:spcPts val="320"/>
              </a:spcBef>
              <a:spcAft>
                <a:spcPts val="0"/>
              </a:spcAft>
              <a:buNone/>
            </a:pPr>
            <a:r>
              <a:rPr lang="en-US" u="sng">
                <a:solidFill>
                  <a:schemeClr val="hlink"/>
                </a:solidFill>
                <a:hlinkClick r:id="rId7"/>
              </a:rPr>
              <a:t>https://simple.wikipedia.org/wiki/Los_Angeles</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a:p>
            <a:pPr indent="0" lvl="0" marL="0" rtl="0" algn="l">
              <a:spcBef>
                <a:spcPts val="320"/>
              </a:spcBef>
              <a:spcAft>
                <a:spcPts val="0"/>
              </a:spcAft>
              <a:buNone/>
            </a:pPr>
            <a:r>
              <a:t/>
            </a:r>
            <a:endParaRPr/>
          </a:p>
        </p:txBody>
      </p:sp>
      <p:sp>
        <p:nvSpPr>
          <p:cNvPr id="330" name="Google Shape;330;g249a5254bee_0_16"/>
          <p:cNvSpPr txBox="1"/>
          <p:nvPr>
            <p:ph type="title"/>
          </p:nvPr>
        </p:nvSpPr>
        <p:spPr>
          <a:xfrm>
            <a:off x="389062" y="111812"/>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Citation</a:t>
            </a:r>
            <a:endParaRPr/>
          </a:p>
        </p:txBody>
      </p:sp>
      <p:pic>
        <p:nvPicPr>
          <p:cNvPr id="331" name="Google Shape;331;g249a5254bee_0_16"/>
          <p:cNvPicPr preferRelativeResize="0"/>
          <p:nvPr/>
        </p:nvPicPr>
        <p:blipFill>
          <a:blip r:embed="rId8">
            <a:alphaModFix/>
          </a:blip>
          <a:stretch>
            <a:fillRect/>
          </a:stretch>
        </p:blipFill>
        <p:spPr>
          <a:xfrm>
            <a:off x="6330938" y="4603675"/>
            <a:ext cx="2466975" cy="1847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
          <p:cNvSpPr txBox="1"/>
          <p:nvPr>
            <p:ph type="ctrTitle"/>
          </p:nvPr>
        </p:nvSpPr>
        <p:spPr>
          <a:xfrm>
            <a:off x="1157689" y="2060848"/>
            <a:ext cx="6798688" cy="2232248"/>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hlink"/>
              </a:buClr>
              <a:buSzPts val="7000"/>
              <a:buFont typeface="Gulimche"/>
              <a:buNone/>
            </a:pPr>
            <a:r>
              <a:rPr lang="en-US"/>
              <a:t>THANK</a:t>
            </a:r>
            <a:br>
              <a:rPr lang="en-US"/>
            </a:br>
            <a:r>
              <a:rPr lang="en-US"/>
              <a:t>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4a1540ce2a_1_6"/>
          <p:cNvSpPr txBox="1"/>
          <p:nvPr>
            <p:ph idx="1" type="body"/>
          </p:nvPr>
        </p:nvSpPr>
        <p:spPr>
          <a:xfrm>
            <a:off x="395536" y="1268760"/>
            <a:ext cx="8402400" cy="4881600"/>
          </a:xfrm>
          <a:prstGeom prst="rect">
            <a:avLst/>
          </a:prstGeom>
        </p:spPr>
        <p:txBody>
          <a:bodyPr anchorCtr="0" anchor="t" bIns="45700" lIns="91425" spcFirstLastPara="1" rIns="91425" wrap="square" tIns="45700">
            <a:normAutofit/>
          </a:bodyPr>
          <a:lstStyle/>
          <a:p>
            <a:pPr indent="-381000" lvl="0" marL="457200" rtl="0" algn="l">
              <a:spcBef>
                <a:spcPts val="320"/>
              </a:spcBef>
              <a:spcAft>
                <a:spcPts val="0"/>
              </a:spcAft>
              <a:buClr>
                <a:srgbClr val="C00000"/>
              </a:buClr>
              <a:buSzPts val="2400"/>
              <a:buChar char="●"/>
            </a:pPr>
            <a:r>
              <a:rPr b="1" i="0" lang="en-US" sz="2400">
                <a:solidFill>
                  <a:srgbClr val="C00000"/>
                </a:solidFill>
                <a:latin typeface="Comic Sans MS"/>
                <a:ea typeface="Comic Sans MS"/>
                <a:cs typeface="Comic Sans MS"/>
                <a:sym typeface="Comic Sans MS"/>
              </a:rPr>
              <a:t>Climate</a:t>
            </a:r>
            <a:endParaRPr b="1" i="0" sz="2400">
              <a:solidFill>
                <a:srgbClr val="C00000"/>
              </a:solidFill>
            </a:endParaRPr>
          </a:p>
          <a:p>
            <a:pPr indent="-381000" lvl="1" marL="914400" rtl="0" algn="l">
              <a:spcBef>
                <a:spcPts val="0"/>
              </a:spcBef>
              <a:spcAft>
                <a:spcPts val="0"/>
              </a:spcAft>
              <a:buSzPts val="2400"/>
              <a:buChar char="○"/>
            </a:pPr>
            <a:r>
              <a:rPr b="1" i="0" lang="en-US" sz="1900">
                <a:solidFill>
                  <a:schemeClr val="dk1"/>
                </a:solidFill>
                <a:latin typeface="Comic Sans MS"/>
                <a:ea typeface="Comic Sans MS"/>
                <a:cs typeface="Comic Sans MS"/>
                <a:sym typeface="Comic Sans MS"/>
              </a:rPr>
              <a:t>usually sunny &amp; warm </a:t>
            </a:r>
            <a:endParaRPr b="1" i="0" sz="1900">
              <a:solidFill>
                <a:schemeClr val="dk1"/>
              </a:solidFill>
              <a:latin typeface="Comic Sans MS"/>
              <a:ea typeface="Comic Sans MS"/>
              <a:cs typeface="Comic Sans MS"/>
              <a:sym typeface="Comic Sans MS"/>
            </a:endParaRPr>
          </a:p>
          <a:p>
            <a:pPr indent="-381000" lvl="1" marL="914400" rtl="0" algn="l">
              <a:spcBef>
                <a:spcPts val="0"/>
              </a:spcBef>
              <a:spcAft>
                <a:spcPts val="0"/>
              </a:spcAft>
              <a:buSzPts val="2400"/>
              <a:buChar char="○"/>
            </a:pPr>
            <a:r>
              <a:rPr b="1" i="0" lang="en-US" sz="1900">
                <a:solidFill>
                  <a:schemeClr val="dk1"/>
                </a:solidFill>
                <a:latin typeface="Comic Sans MS"/>
                <a:ea typeface="Comic Sans MS"/>
                <a:cs typeface="Comic Sans MS"/>
                <a:sym typeface="Comic Sans MS"/>
              </a:rPr>
              <a:t>average temperature 17-22 degrees </a:t>
            </a:r>
            <a:r>
              <a:rPr b="1" i="0" lang="en-US" sz="1900">
                <a:solidFill>
                  <a:schemeClr val="dk1"/>
                </a:solidFill>
                <a:latin typeface="Comic Sans MS"/>
                <a:ea typeface="Comic Sans MS"/>
                <a:cs typeface="Comic Sans MS"/>
                <a:sym typeface="Comic Sans MS"/>
              </a:rPr>
              <a:t>Celsius</a:t>
            </a:r>
            <a:r>
              <a:rPr b="1" i="0" lang="en-US" sz="1900">
                <a:solidFill>
                  <a:schemeClr val="dk1"/>
                </a:solidFill>
                <a:latin typeface="Comic Sans MS"/>
                <a:ea typeface="Comic Sans MS"/>
                <a:cs typeface="Comic Sans MS"/>
                <a:sym typeface="Comic Sans MS"/>
              </a:rPr>
              <a:t> for May - July </a:t>
            </a:r>
            <a:endParaRPr b="1" i="0" sz="1900">
              <a:solidFill>
                <a:schemeClr val="dk1"/>
              </a:solidFill>
              <a:latin typeface="Comic Sans MS"/>
              <a:ea typeface="Comic Sans MS"/>
              <a:cs typeface="Comic Sans MS"/>
              <a:sym typeface="Comic Sans MS"/>
            </a:endParaRPr>
          </a:p>
          <a:p>
            <a:pPr indent="-381000" lvl="0" marL="457200" rtl="0" algn="l">
              <a:spcBef>
                <a:spcPts val="0"/>
              </a:spcBef>
              <a:spcAft>
                <a:spcPts val="0"/>
              </a:spcAft>
              <a:buClr>
                <a:srgbClr val="C00000"/>
              </a:buClr>
              <a:buSzPts val="2400"/>
              <a:buFont typeface="Comic Sans MS"/>
              <a:buChar char="●"/>
            </a:pPr>
            <a:r>
              <a:rPr b="1" i="0" lang="en-US" sz="2400">
                <a:solidFill>
                  <a:srgbClr val="C00000"/>
                </a:solidFill>
                <a:latin typeface="Comic Sans MS"/>
                <a:ea typeface="Comic Sans MS"/>
                <a:cs typeface="Comic Sans MS"/>
                <a:sym typeface="Comic Sans MS"/>
              </a:rPr>
              <a:t>Transportation </a:t>
            </a:r>
            <a:endParaRPr b="1" i="0" sz="1900">
              <a:solidFill>
                <a:schemeClr val="dk1"/>
              </a:solidFill>
              <a:latin typeface="Comic Sans MS"/>
              <a:ea typeface="Comic Sans MS"/>
              <a:cs typeface="Comic Sans MS"/>
              <a:sym typeface="Comic Sans MS"/>
            </a:endParaRPr>
          </a:p>
          <a:p>
            <a:pPr indent="-381000" lvl="1" marL="914400" rtl="0" algn="l">
              <a:spcBef>
                <a:spcPts val="0"/>
              </a:spcBef>
              <a:spcAft>
                <a:spcPts val="0"/>
              </a:spcAft>
              <a:buSzPts val="2400"/>
              <a:buChar char="○"/>
            </a:pPr>
            <a:r>
              <a:rPr b="1" i="0" lang="en-US" sz="1900">
                <a:solidFill>
                  <a:schemeClr val="dk1"/>
                </a:solidFill>
                <a:latin typeface="Comic Sans MS"/>
                <a:ea typeface="Comic Sans MS"/>
                <a:cs typeface="Comic Sans MS"/>
                <a:sym typeface="Comic Sans MS"/>
              </a:rPr>
              <a:t>subways, light-rail, buses and shuttles</a:t>
            </a:r>
            <a:endParaRPr b="1" i="0" sz="1900">
              <a:solidFill>
                <a:schemeClr val="dk1"/>
              </a:solidFill>
              <a:latin typeface="Comic Sans MS"/>
              <a:ea typeface="Comic Sans MS"/>
              <a:cs typeface="Comic Sans MS"/>
              <a:sym typeface="Comic Sans MS"/>
            </a:endParaRPr>
          </a:p>
          <a:p>
            <a:pPr indent="-381000" lvl="1" marL="914400" rtl="0" algn="l">
              <a:spcBef>
                <a:spcPts val="0"/>
              </a:spcBef>
              <a:spcAft>
                <a:spcPts val="0"/>
              </a:spcAft>
              <a:buSzPts val="2400"/>
              <a:buChar char="○"/>
            </a:pPr>
            <a:r>
              <a:rPr b="1" i="0" lang="en-US" sz="1900">
                <a:solidFill>
                  <a:schemeClr val="dk1"/>
                </a:solidFill>
                <a:latin typeface="Comic Sans MS"/>
                <a:ea typeface="Comic Sans MS"/>
                <a:cs typeface="Comic Sans MS"/>
                <a:sym typeface="Comic Sans MS"/>
              </a:rPr>
              <a:t>The LA Metro Rail System </a:t>
            </a:r>
            <a:endParaRPr b="1" i="0" sz="1900">
              <a:solidFill>
                <a:schemeClr val="dk1"/>
              </a:solidFill>
              <a:latin typeface="Comic Sans MS"/>
              <a:ea typeface="Comic Sans MS"/>
              <a:cs typeface="Comic Sans MS"/>
              <a:sym typeface="Comic Sans MS"/>
            </a:endParaRPr>
          </a:p>
          <a:p>
            <a:pPr indent="-381000" lvl="1" marL="914400" rtl="0" algn="l">
              <a:spcBef>
                <a:spcPts val="0"/>
              </a:spcBef>
              <a:spcAft>
                <a:spcPts val="0"/>
              </a:spcAft>
              <a:buSzPts val="2400"/>
              <a:buChar char="○"/>
            </a:pPr>
            <a:r>
              <a:rPr b="1" i="0" lang="en-US" sz="1900">
                <a:solidFill>
                  <a:schemeClr val="dk1"/>
                </a:solidFill>
                <a:latin typeface="Comic Sans MS"/>
                <a:ea typeface="Comic Sans MS"/>
                <a:cs typeface="Comic Sans MS"/>
                <a:sym typeface="Comic Sans MS"/>
              </a:rPr>
              <a:t>Los Angeles Union Station </a:t>
            </a:r>
            <a:endParaRPr b="1" i="0" sz="1900">
              <a:solidFill>
                <a:schemeClr val="dk1"/>
              </a:solidFill>
              <a:latin typeface="Comic Sans MS"/>
              <a:ea typeface="Comic Sans MS"/>
              <a:cs typeface="Comic Sans MS"/>
              <a:sym typeface="Comic Sans MS"/>
            </a:endParaRPr>
          </a:p>
          <a:p>
            <a:pPr indent="-381000" lvl="1" marL="914400" rtl="0" algn="l">
              <a:spcBef>
                <a:spcPts val="0"/>
              </a:spcBef>
              <a:spcAft>
                <a:spcPts val="0"/>
              </a:spcAft>
              <a:buSzPts val="2400"/>
              <a:buChar char="○"/>
            </a:pPr>
            <a:r>
              <a:rPr b="1" i="0" lang="en-US" sz="1900">
                <a:solidFill>
                  <a:schemeClr val="dk1"/>
                </a:solidFill>
                <a:latin typeface="Comic Sans MS"/>
                <a:ea typeface="Comic Sans MS"/>
                <a:cs typeface="Comic Sans MS"/>
                <a:sym typeface="Comic Sans MS"/>
              </a:rPr>
              <a:t>Cruises</a:t>
            </a:r>
            <a:endParaRPr b="1" i="0" sz="1900">
              <a:solidFill>
                <a:schemeClr val="dk1"/>
              </a:solidFill>
              <a:latin typeface="Comic Sans MS"/>
              <a:ea typeface="Comic Sans MS"/>
              <a:cs typeface="Comic Sans MS"/>
              <a:sym typeface="Comic Sans MS"/>
            </a:endParaRPr>
          </a:p>
          <a:p>
            <a:pPr indent="-381000" lvl="0" marL="457200" rtl="0" algn="l">
              <a:spcBef>
                <a:spcPts val="0"/>
              </a:spcBef>
              <a:spcAft>
                <a:spcPts val="0"/>
              </a:spcAft>
              <a:buClr>
                <a:srgbClr val="C00000"/>
              </a:buClr>
              <a:buSzPts val="2400"/>
              <a:buChar char="●"/>
            </a:pPr>
            <a:r>
              <a:rPr b="1" i="0" lang="en-US" sz="2400">
                <a:solidFill>
                  <a:srgbClr val="C00000"/>
                </a:solidFill>
                <a:latin typeface="Comic Sans MS"/>
                <a:ea typeface="Comic Sans MS"/>
                <a:cs typeface="Comic Sans MS"/>
                <a:sym typeface="Comic Sans MS"/>
              </a:rPr>
              <a:t>Arts &amp; Culture </a:t>
            </a:r>
            <a:endParaRPr b="1" i="0" sz="1900">
              <a:solidFill>
                <a:schemeClr val="dk1"/>
              </a:solidFill>
              <a:latin typeface="Comic Sans MS"/>
              <a:ea typeface="Comic Sans MS"/>
              <a:cs typeface="Comic Sans MS"/>
              <a:sym typeface="Comic Sans MS"/>
            </a:endParaRPr>
          </a:p>
          <a:p>
            <a:pPr indent="-381000" lvl="1" marL="914400" rtl="0" algn="l">
              <a:spcBef>
                <a:spcPts val="0"/>
              </a:spcBef>
              <a:spcAft>
                <a:spcPts val="0"/>
              </a:spcAft>
              <a:buSzPts val="2400"/>
              <a:buChar char="○"/>
            </a:pPr>
            <a:r>
              <a:rPr b="1" i="0" lang="en-US" sz="1900">
                <a:solidFill>
                  <a:schemeClr val="dk1"/>
                </a:solidFill>
                <a:latin typeface="Comic Sans MS"/>
                <a:ea typeface="Comic Sans MS"/>
                <a:cs typeface="Comic Sans MS"/>
                <a:sym typeface="Comic Sans MS"/>
              </a:rPr>
              <a:t>more museums than any other city </a:t>
            </a:r>
            <a:endParaRPr b="1" i="0" sz="1900">
              <a:solidFill>
                <a:schemeClr val="dk1"/>
              </a:solidFill>
              <a:latin typeface="Comic Sans MS"/>
              <a:ea typeface="Comic Sans MS"/>
              <a:cs typeface="Comic Sans MS"/>
              <a:sym typeface="Comic Sans MS"/>
            </a:endParaRPr>
          </a:p>
          <a:p>
            <a:pPr indent="-381000" lvl="1" marL="914400" rtl="0" algn="l">
              <a:spcBef>
                <a:spcPts val="0"/>
              </a:spcBef>
              <a:spcAft>
                <a:spcPts val="0"/>
              </a:spcAft>
              <a:buSzPts val="2400"/>
              <a:buChar char="○"/>
            </a:pPr>
            <a:r>
              <a:rPr b="1" i="0" lang="en-US" sz="1900">
                <a:solidFill>
                  <a:schemeClr val="dk1"/>
                </a:solidFill>
                <a:latin typeface="Comic Sans MS"/>
                <a:ea typeface="Comic Sans MS"/>
                <a:cs typeface="Comic Sans MS"/>
                <a:sym typeface="Comic Sans MS"/>
              </a:rPr>
              <a:t>world-class </a:t>
            </a:r>
            <a:r>
              <a:rPr b="1" i="0" lang="en-US" sz="1900">
                <a:solidFill>
                  <a:schemeClr val="dk1"/>
                </a:solidFill>
                <a:latin typeface="Comic Sans MS"/>
                <a:ea typeface="Comic Sans MS"/>
                <a:cs typeface="Comic Sans MS"/>
                <a:sym typeface="Comic Sans MS"/>
              </a:rPr>
              <a:t>theaters</a:t>
            </a:r>
            <a:r>
              <a:rPr b="1" i="0" lang="en-US" sz="1900">
                <a:solidFill>
                  <a:schemeClr val="dk1"/>
                </a:solidFill>
                <a:latin typeface="Comic Sans MS"/>
                <a:ea typeface="Comic Sans MS"/>
                <a:cs typeface="Comic Sans MS"/>
                <a:sym typeface="Comic Sans MS"/>
              </a:rPr>
              <a:t> and art institutions</a:t>
            </a:r>
            <a:endParaRPr i="0" sz="2400"/>
          </a:p>
          <a:p>
            <a:pPr indent="0" lvl="0" marL="457200" rtl="0" algn="l">
              <a:spcBef>
                <a:spcPts val="320"/>
              </a:spcBef>
              <a:spcAft>
                <a:spcPts val="0"/>
              </a:spcAft>
              <a:buNone/>
            </a:pPr>
            <a:r>
              <a:t/>
            </a:r>
            <a:endParaRPr i="0" sz="2400"/>
          </a:p>
        </p:txBody>
      </p:sp>
      <p:sp>
        <p:nvSpPr>
          <p:cNvPr id="98" name="Google Shape;98;g24a1540ce2a_1_6"/>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Basic Info</a:t>
            </a:r>
            <a:endParaRPr/>
          </a:p>
        </p:txBody>
      </p:sp>
      <p:pic>
        <p:nvPicPr>
          <p:cNvPr id="99" name="Google Shape;99;g24a1540ce2a_1_6"/>
          <p:cNvPicPr preferRelativeResize="0"/>
          <p:nvPr/>
        </p:nvPicPr>
        <p:blipFill>
          <a:blip r:embed="rId3">
            <a:alphaModFix/>
          </a:blip>
          <a:stretch>
            <a:fillRect/>
          </a:stretch>
        </p:blipFill>
        <p:spPr>
          <a:xfrm>
            <a:off x="6634725" y="2755879"/>
            <a:ext cx="2242400" cy="356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4a1540ce2a_1_22"/>
          <p:cNvSpPr/>
          <p:nvPr/>
        </p:nvSpPr>
        <p:spPr>
          <a:xfrm>
            <a:off x="4139952" y="674408"/>
            <a:ext cx="5004048" cy="2232248"/>
          </a:xfrm>
          <a:custGeom>
            <a:rect b="b" l="l" r="r" t="t"/>
            <a:pathLst>
              <a:path extrusionOk="0" h="2232248" w="5004048">
                <a:moveTo>
                  <a:pt x="799368" y="0"/>
                </a:moveTo>
                <a:lnTo>
                  <a:pt x="5004048" y="0"/>
                </a:lnTo>
                <a:lnTo>
                  <a:pt x="5004048" y="2232248"/>
                </a:lnTo>
                <a:lnTo>
                  <a:pt x="0" y="22322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6" name="Google Shape;106;g24a1540ce2a_1_22"/>
          <p:cNvGrpSpPr/>
          <p:nvPr/>
        </p:nvGrpSpPr>
        <p:grpSpPr>
          <a:xfrm>
            <a:off x="5436096" y="1119722"/>
            <a:ext cx="2808300" cy="1370174"/>
            <a:chOff x="975082" y="1241857"/>
            <a:chExt cx="2808300" cy="1370174"/>
          </a:xfrm>
        </p:grpSpPr>
        <p:sp>
          <p:nvSpPr>
            <p:cNvPr id="107" name="Google Shape;107;g24a1540ce2a_1_22"/>
            <p:cNvSpPr txBox="1"/>
            <p:nvPr/>
          </p:nvSpPr>
          <p:spPr>
            <a:xfrm>
              <a:off x="975082" y="1750935"/>
              <a:ext cx="2808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00000"/>
                  </a:solidFill>
                  <a:latin typeface="Calibri"/>
                  <a:ea typeface="Calibri"/>
                  <a:cs typeface="Calibri"/>
                  <a:sym typeface="Calibri"/>
                </a:rPr>
                <a:t> APPs for Reference</a:t>
              </a:r>
              <a:endParaRPr/>
            </a:p>
          </p:txBody>
        </p:sp>
        <p:sp>
          <p:nvSpPr>
            <p:cNvPr id="108" name="Google Shape;108;g24a1540ce2a_1_22"/>
            <p:cNvSpPr/>
            <p:nvPr/>
          </p:nvSpPr>
          <p:spPr>
            <a:xfrm>
              <a:off x="1042526" y="2211831"/>
              <a:ext cx="267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9090"/>
                </a:lnSpc>
                <a:spcBef>
                  <a:spcPts val="0"/>
                </a:spcBef>
                <a:spcAft>
                  <a:spcPts val="0"/>
                </a:spcAft>
                <a:buNone/>
              </a:pPr>
              <a:r>
                <a:t/>
              </a:r>
              <a:endParaRPr sz="1100">
                <a:solidFill>
                  <a:srgbClr val="7F7F7F"/>
                </a:solidFill>
                <a:latin typeface="Calibri"/>
                <a:ea typeface="Calibri"/>
                <a:cs typeface="Calibri"/>
                <a:sym typeface="Calibri"/>
              </a:endParaRPr>
            </a:p>
          </p:txBody>
        </p:sp>
        <p:sp>
          <p:nvSpPr>
            <p:cNvPr id="109" name="Google Shape;109;g24a1540ce2a_1_22"/>
            <p:cNvSpPr txBox="1"/>
            <p:nvPr/>
          </p:nvSpPr>
          <p:spPr>
            <a:xfrm>
              <a:off x="2078515" y="1241857"/>
              <a:ext cx="6015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FFD73A"/>
                  </a:solidFill>
                  <a:latin typeface="Calibri"/>
                  <a:ea typeface="Calibri"/>
                  <a:cs typeface="Calibri"/>
                  <a:sym typeface="Calibri"/>
                </a:rPr>
                <a:t>02</a:t>
              </a:r>
              <a:endParaRPr b="1" sz="3200">
                <a:solidFill>
                  <a:srgbClr val="FFD73A"/>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4a1540ce2a_1_0"/>
          <p:cNvSpPr txBox="1"/>
          <p:nvPr>
            <p:ph idx="1" type="body"/>
          </p:nvPr>
        </p:nvSpPr>
        <p:spPr>
          <a:xfrm>
            <a:off x="778900" y="1694700"/>
            <a:ext cx="4176600" cy="4881600"/>
          </a:xfrm>
          <a:prstGeom prst="rect">
            <a:avLst/>
          </a:prstGeom>
        </p:spPr>
        <p:txBody>
          <a:bodyPr anchorCtr="0" anchor="t" bIns="45700" lIns="91425" spcFirstLastPara="1" rIns="91425" wrap="square" tIns="45700">
            <a:normAutofit/>
          </a:bodyPr>
          <a:lstStyle/>
          <a:p>
            <a:pPr indent="0" lvl="0" marL="0" rtl="0" algn="l">
              <a:lnSpc>
                <a:spcPct val="150000"/>
              </a:lnSpc>
              <a:spcBef>
                <a:spcPts val="320"/>
              </a:spcBef>
              <a:spcAft>
                <a:spcPts val="0"/>
              </a:spcAft>
              <a:buNone/>
            </a:pPr>
            <a:r>
              <a:rPr b="1" i="0" lang="en-US" sz="2400">
                <a:solidFill>
                  <a:srgbClr val="C00000"/>
                </a:solidFill>
                <a:latin typeface="Comic Sans MS"/>
                <a:ea typeface="Comic Sans MS"/>
                <a:cs typeface="Comic Sans MS"/>
                <a:sym typeface="Comic Sans MS"/>
              </a:rPr>
              <a:t>TripAdvisor</a:t>
            </a:r>
            <a:endParaRPr b="1" i="0" sz="3000">
              <a:solidFill>
                <a:srgbClr val="C00000"/>
              </a:solidFill>
            </a:endParaRPr>
          </a:p>
          <a:p>
            <a:pPr indent="0" lvl="0" marL="0" rtl="0" algn="l">
              <a:lnSpc>
                <a:spcPct val="150000"/>
              </a:lnSpc>
              <a:spcBef>
                <a:spcPts val="320"/>
              </a:spcBef>
              <a:spcAft>
                <a:spcPts val="0"/>
              </a:spcAft>
              <a:buNone/>
            </a:pPr>
            <a:r>
              <a:rPr b="1" i="0" lang="en-US" sz="1900">
                <a:solidFill>
                  <a:schemeClr val="dk1"/>
                </a:solidFill>
                <a:highlight>
                  <a:srgbClr val="FFE599"/>
                </a:highlight>
                <a:latin typeface="Comic Sans MS"/>
                <a:ea typeface="Comic Sans MS"/>
                <a:cs typeface="Comic Sans MS"/>
                <a:sym typeface="Comic Sans MS"/>
              </a:rPr>
              <a:t>Travel information about hotels and resorts.</a:t>
            </a:r>
            <a:endParaRPr b="1" i="0" sz="1900">
              <a:solidFill>
                <a:schemeClr val="dk1"/>
              </a:solidFill>
              <a:highlight>
                <a:srgbClr val="FFE599"/>
              </a:highlight>
              <a:latin typeface="Comic Sans MS"/>
              <a:ea typeface="Comic Sans MS"/>
              <a:cs typeface="Comic Sans MS"/>
              <a:sym typeface="Comic Sans MS"/>
            </a:endParaRPr>
          </a:p>
          <a:p>
            <a:pPr indent="-381000" lvl="0" marL="457200" rtl="0" algn="l">
              <a:lnSpc>
                <a:spcPct val="150000"/>
              </a:lnSpc>
              <a:spcBef>
                <a:spcPts val="320"/>
              </a:spcBef>
              <a:spcAft>
                <a:spcPts val="0"/>
              </a:spcAft>
              <a:buSzPts val="2400"/>
              <a:buChar char="❏"/>
            </a:pPr>
            <a:r>
              <a:rPr b="1" i="0" lang="en-US" sz="1900">
                <a:solidFill>
                  <a:schemeClr val="dk1"/>
                </a:solidFill>
                <a:latin typeface="Comic Sans MS"/>
                <a:ea typeface="Comic Sans MS"/>
                <a:cs typeface="Comic Sans MS"/>
                <a:sym typeface="Comic Sans MS"/>
              </a:rPr>
              <a:t>Reviews</a:t>
            </a:r>
            <a:endParaRPr b="1" i="0" sz="1900">
              <a:solidFill>
                <a:schemeClr val="dk1"/>
              </a:solidFill>
              <a:latin typeface="Comic Sans MS"/>
              <a:ea typeface="Comic Sans MS"/>
              <a:cs typeface="Comic Sans MS"/>
              <a:sym typeface="Comic Sans MS"/>
            </a:endParaRPr>
          </a:p>
          <a:p>
            <a:pPr indent="-381000" lvl="0" marL="457200" rtl="0" algn="l">
              <a:lnSpc>
                <a:spcPct val="150000"/>
              </a:lnSpc>
              <a:spcBef>
                <a:spcPts val="0"/>
              </a:spcBef>
              <a:spcAft>
                <a:spcPts val="0"/>
              </a:spcAft>
              <a:buSzPts val="2400"/>
              <a:buChar char="❏"/>
            </a:pPr>
            <a:r>
              <a:rPr b="1" i="0" lang="en-US" sz="1900">
                <a:solidFill>
                  <a:schemeClr val="dk1"/>
                </a:solidFill>
                <a:latin typeface="Comic Sans MS"/>
                <a:ea typeface="Comic Sans MS"/>
                <a:cs typeface="Comic Sans MS"/>
                <a:sym typeface="Comic Sans MS"/>
              </a:rPr>
              <a:t>Photographs</a:t>
            </a:r>
            <a:endParaRPr b="1" i="0" sz="1900">
              <a:solidFill>
                <a:schemeClr val="dk1"/>
              </a:solidFill>
              <a:latin typeface="Comic Sans MS"/>
              <a:ea typeface="Comic Sans MS"/>
              <a:cs typeface="Comic Sans MS"/>
              <a:sym typeface="Comic Sans MS"/>
            </a:endParaRPr>
          </a:p>
          <a:p>
            <a:pPr indent="-381000" lvl="0" marL="457200" rtl="0" algn="l">
              <a:lnSpc>
                <a:spcPct val="150000"/>
              </a:lnSpc>
              <a:spcBef>
                <a:spcPts val="0"/>
              </a:spcBef>
              <a:spcAft>
                <a:spcPts val="0"/>
              </a:spcAft>
              <a:buSzPts val="2400"/>
              <a:buChar char="❏"/>
            </a:pPr>
            <a:r>
              <a:rPr b="1" i="0" lang="en-US" sz="1900">
                <a:solidFill>
                  <a:schemeClr val="dk1"/>
                </a:solidFill>
                <a:latin typeface="Comic Sans MS"/>
                <a:ea typeface="Comic Sans MS"/>
                <a:cs typeface="Comic Sans MS"/>
                <a:sym typeface="Comic Sans MS"/>
              </a:rPr>
              <a:t>Informative Forums</a:t>
            </a:r>
            <a:endParaRPr i="0" sz="2400"/>
          </a:p>
        </p:txBody>
      </p:sp>
      <p:sp>
        <p:nvSpPr>
          <p:cNvPr id="116" name="Google Shape;116;g24a1540ce2a_1_0"/>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APP</a:t>
            </a:r>
            <a:endParaRPr/>
          </a:p>
        </p:txBody>
      </p:sp>
      <p:pic>
        <p:nvPicPr>
          <p:cNvPr id="117" name="Google Shape;117;g24a1540ce2a_1_0"/>
          <p:cNvPicPr preferRelativeResize="0"/>
          <p:nvPr/>
        </p:nvPicPr>
        <p:blipFill>
          <a:blip r:embed="rId3">
            <a:alphaModFix/>
          </a:blip>
          <a:stretch>
            <a:fillRect/>
          </a:stretch>
        </p:blipFill>
        <p:spPr>
          <a:xfrm>
            <a:off x="5348250" y="2385400"/>
            <a:ext cx="3166324" cy="3166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4a18bcd5bc_0_0"/>
          <p:cNvSpPr txBox="1"/>
          <p:nvPr>
            <p:ph idx="1" type="body"/>
          </p:nvPr>
        </p:nvSpPr>
        <p:spPr>
          <a:xfrm>
            <a:off x="778900" y="1765700"/>
            <a:ext cx="4176600" cy="4881600"/>
          </a:xfrm>
          <a:prstGeom prst="rect">
            <a:avLst/>
          </a:prstGeom>
        </p:spPr>
        <p:txBody>
          <a:bodyPr anchorCtr="0" anchor="t" bIns="45700" lIns="91425" spcFirstLastPara="1" rIns="91425" wrap="square" tIns="45700">
            <a:normAutofit/>
          </a:bodyPr>
          <a:lstStyle/>
          <a:p>
            <a:pPr indent="0" lvl="0" marL="0" rtl="0" algn="l">
              <a:lnSpc>
                <a:spcPct val="150000"/>
              </a:lnSpc>
              <a:spcBef>
                <a:spcPts val="320"/>
              </a:spcBef>
              <a:spcAft>
                <a:spcPts val="0"/>
              </a:spcAft>
              <a:buNone/>
            </a:pPr>
            <a:r>
              <a:rPr b="1" i="0" lang="en-US" sz="2400">
                <a:solidFill>
                  <a:srgbClr val="C00000"/>
                </a:solidFill>
                <a:latin typeface="Comic Sans MS"/>
                <a:ea typeface="Comic Sans MS"/>
                <a:cs typeface="Comic Sans MS"/>
                <a:sym typeface="Comic Sans MS"/>
              </a:rPr>
              <a:t>Booking</a:t>
            </a:r>
            <a:endParaRPr b="1" i="0" sz="2700"/>
          </a:p>
          <a:p>
            <a:pPr indent="0" lvl="0" marL="0" rtl="0" algn="l">
              <a:lnSpc>
                <a:spcPct val="150000"/>
              </a:lnSpc>
              <a:spcBef>
                <a:spcPts val="320"/>
              </a:spcBef>
              <a:spcAft>
                <a:spcPts val="0"/>
              </a:spcAft>
              <a:buNone/>
            </a:pPr>
            <a:r>
              <a:rPr b="1" i="0" lang="en-US" sz="1900">
                <a:solidFill>
                  <a:schemeClr val="dk1"/>
                </a:solidFill>
                <a:highlight>
                  <a:srgbClr val="FFE599"/>
                </a:highlight>
                <a:latin typeface="Comic Sans MS"/>
                <a:ea typeface="Comic Sans MS"/>
                <a:cs typeface="Comic Sans MS"/>
                <a:sym typeface="Comic Sans MS"/>
              </a:rPr>
              <a:t>Travel agency offering lodging reservation services.</a:t>
            </a:r>
            <a:endParaRPr b="1" i="0" sz="1900">
              <a:solidFill>
                <a:schemeClr val="dk1"/>
              </a:solidFill>
              <a:highlight>
                <a:srgbClr val="FFE599"/>
              </a:highlight>
              <a:latin typeface="Comic Sans MS"/>
              <a:ea typeface="Comic Sans MS"/>
              <a:cs typeface="Comic Sans MS"/>
              <a:sym typeface="Comic Sans MS"/>
            </a:endParaRPr>
          </a:p>
          <a:p>
            <a:pPr indent="-381000" lvl="0" marL="457200" rtl="0" algn="l">
              <a:lnSpc>
                <a:spcPct val="150000"/>
              </a:lnSpc>
              <a:spcBef>
                <a:spcPts val="320"/>
              </a:spcBef>
              <a:spcAft>
                <a:spcPts val="0"/>
              </a:spcAft>
              <a:buSzPts val="2400"/>
              <a:buChar char="❏"/>
            </a:pPr>
            <a:r>
              <a:rPr b="1" i="0" lang="en-US" sz="1900">
                <a:solidFill>
                  <a:schemeClr val="dk1"/>
                </a:solidFill>
                <a:latin typeface="Comic Sans MS"/>
                <a:ea typeface="Comic Sans MS"/>
                <a:cs typeface="Comic Sans MS"/>
                <a:sym typeface="Comic Sans MS"/>
              </a:rPr>
              <a:t>Hotels</a:t>
            </a:r>
            <a:endParaRPr b="1" i="0" sz="1900">
              <a:solidFill>
                <a:schemeClr val="dk1"/>
              </a:solidFill>
              <a:latin typeface="Comic Sans MS"/>
              <a:ea typeface="Comic Sans MS"/>
              <a:cs typeface="Comic Sans MS"/>
              <a:sym typeface="Comic Sans MS"/>
            </a:endParaRPr>
          </a:p>
          <a:p>
            <a:pPr indent="-381000" lvl="0" marL="457200" rtl="0" algn="l">
              <a:lnSpc>
                <a:spcPct val="150000"/>
              </a:lnSpc>
              <a:spcBef>
                <a:spcPts val="0"/>
              </a:spcBef>
              <a:spcAft>
                <a:spcPts val="0"/>
              </a:spcAft>
              <a:buSzPts val="2400"/>
              <a:buChar char="❏"/>
            </a:pPr>
            <a:r>
              <a:rPr b="1" i="0" lang="en-US" sz="1900">
                <a:solidFill>
                  <a:schemeClr val="dk1"/>
                </a:solidFill>
                <a:latin typeface="Comic Sans MS"/>
                <a:ea typeface="Comic Sans MS"/>
                <a:cs typeface="Comic Sans MS"/>
                <a:sym typeface="Comic Sans MS"/>
              </a:rPr>
              <a:t>Motels</a:t>
            </a:r>
            <a:endParaRPr b="1" i="0" sz="1900">
              <a:solidFill>
                <a:schemeClr val="dk1"/>
              </a:solidFill>
              <a:latin typeface="Comic Sans MS"/>
              <a:ea typeface="Comic Sans MS"/>
              <a:cs typeface="Comic Sans MS"/>
              <a:sym typeface="Comic Sans MS"/>
            </a:endParaRPr>
          </a:p>
          <a:p>
            <a:pPr indent="-381000" lvl="0" marL="457200" rtl="0" algn="l">
              <a:lnSpc>
                <a:spcPct val="150000"/>
              </a:lnSpc>
              <a:spcBef>
                <a:spcPts val="0"/>
              </a:spcBef>
              <a:spcAft>
                <a:spcPts val="0"/>
              </a:spcAft>
              <a:buSzPts val="2400"/>
              <a:buChar char="❏"/>
            </a:pPr>
            <a:r>
              <a:rPr b="1" i="0" lang="en-US" sz="1900">
                <a:solidFill>
                  <a:schemeClr val="dk1"/>
                </a:solidFill>
                <a:latin typeface="Comic Sans MS"/>
                <a:ea typeface="Comic Sans MS"/>
                <a:cs typeface="Comic Sans MS"/>
                <a:sym typeface="Comic Sans MS"/>
              </a:rPr>
              <a:t>Resorts</a:t>
            </a:r>
            <a:endParaRPr b="1" i="0" sz="1900">
              <a:solidFill>
                <a:schemeClr val="dk1"/>
              </a:solidFill>
              <a:latin typeface="Comic Sans MS"/>
              <a:ea typeface="Comic Sans MS"/>
              <a:cs typeface="Comic Sans MS"/>
              <a:sym typeface="Comic Sans MS"/>
            </a:endParaRPr>
          </a:p>
          <a:p>
            <a:pPr indent="-381000" lvl="0" marL="457200" rtl="0" algn="l">
              <a:lnSpc>
                <a:spcPct val="150000"/>
              </a:lnSpc>
              <a:spcBef>
                <a:spcPts val="0"/>
              </a:spcBef>
              <a:spcAft>
                <a:spcPts val="0"/>
              </a:spcAft>
              <a:buSzPts val="2400"/>
              <a:buChar char="❏"/>
            </a:pPr>
            <a:r>
              <a:rPr b="1" i="0" lang="en-US" sz="1900">
                <a:solidFill>
                  <a:schemeClr val="dk1"/>
                </a:solidFill>
                <a:latin typeface="Comic Sans MS"/>
                <a:ea typeface="Comic Sans MS"/>
                <a:cs typeface="Comic Sans MS"/>
                <a:sym typeface="Comic Sans MS"/>
              </a:rPr>
              <a:t>Homes</a:t>
            </a:r>
            <a:endParaRPr i="0" sz="2400"/>
          </a:p>
          <a:p>
            <a:pPr indent="0" lvl="0" marL="0" rtl="0" algn="l">
              <a:spcBef>
                <a:spcPts val="320"/>
              </a:spcBef>
              <a:spcAft>
                <a:spcPts val="0"/>
              </a:spcAft>
              <a:buNone/>
            </a:pPr>
            <a:r>
              <a:t/>
            </a:r>
            <a:endParaRPr i="0" sz="2400"/>
          </a:p>
        </p:txBody>
      </p:sp>
      <p:sp>
        <p:nvSpPr>
          <p:cNvPr id="124" name="Google Shape;124;g24a18bcd5bc_0_0"/>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APP</a:t>
            </a:r>
            <a:endParaRPr/>
          </a:p>
        </p:txBody>
      </p:sp>
      <p:pic>
        <p:nvPicPr>
          <p:cNvPr id="125" name="Google Shape;125;g24a18bcd5bc_0_0"/>
          <p:cNvPicPr preferRelativeResize="0"/>
          <p:nvPr/>
        </p:nvPicPr>
        <p:blipFill>
          <a:blip r:embed="rId3">
            <a:alphaModFix/>
          </a:blip>
          <a:stretch>
            <a:fillRect/>
          </a:stretch>
        </p:blipFill>
        <p:spPr>
          <a:xfrm>
            <a:off x="5395675" y="2362750"/>
            <a:ext cx="3132150" cy="3132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4a18bcd5bc_0_6"/>
          <p:cNvSpPr txBox="1"/>
          <p:nvPr>
            <p:ph idx="1" type="body"/>
          </p:nvPr>
        </p:nvSpPr>
        <p:spPr>
          <a:xfrm>
            <a:off x="636900" y="2262675"/>
            <a:ext cx="4176600" cy="4881600"/>
          </a:xfrm>
          <a:prstGeom prst="rect">
            <a:avLst/>
          </a:prstGeom>
        </p:spPr>
        <p:txBody>
          <a:bodyPr anchorCtr="0" anchor="t" bIns="45700" lIns="91425" spcFirstLastPara="1" rIns="91425" wrap="square" tIns="45700">
            <a:normAutofit/>
          </a:bodyPr>
          <a:lstStyle/>
          <a:p>
            <a:pPr indent="0" lvl="0" marL="0" rtl="0" algn="l">
              <a:lnSpc>
                <a:spcPct val="150000"/>
              </a:lnSpc>
              <a:spcBef>
                <a:spcPts val="320"/>
              </a:spcBef>
              <a:spcAft>
                <a:spcPts val="0"/>
              </a:spcAft>
              <a:buNone/>
            </a:pPr>
            <a:r>
              <a:rPr b="1" i="0" lang="en-US" sz="2400">
                <a:solidFill>
                  <a:srgbClr val="C00000"/>
                </a:solidFill>
                <a:latin typeface="Comic Sans MS"/>
                <a:ea typeface="Comic Sans MS"/>
                <a:cs typeface="Comic Sans MS"/>
                <a:sym typeface="Comic Sans MS"/>
              </a:rPr>
              <a:t>Lyft &amp; Uber</a:t>
            </a:r>
            <a:endParaRPr b="1" i="0" sz="2400"/>
          </a:p>
          <a:p>
            <a:pPr indent="0" lvl="0" marL="0" marR="0" rtl="0" algn="l">
              <a:lnSpc>
                <a:spcPct val="150000"/>
              </a:lnSpc>
              <a:spcBef>
                <a:spcPts val="320"/>
              </a:spcBef>
              <a:spcAft>
                <a:spcPts val="0"/>
              </a:spcAft>
              <a:buNone/>
            </a:pPr>
            <a:r>
              <a:rPr b="1" i="0" lang="en-US" sz="1900">
                <a:solidFill>
                  <a:schemeClr val="dk1"/>
                </a:solidFill>
                <a:highlight>
                  <a:srgbClr val="FFE599"/>
                </a:highlight>
                <a:latin typeface="Comic Sans MS"/>
                <a:ea typeface="Comic Sans MS"/>
                <a:cs typeface="Comic Sans MS"/>
                <a:sym typeface="Comic Sans MS"/>
              </a:rPr>
              <a:t>Ride-sharing services</a:t>
            </a:r>
            <a:endParaRPr b="1" i="0" sz="1900">
              <a:solidFill>
                <a:schemeClr val="dk1"/>
              </a:solidFill>
              <a:highlight>
                <a:srgbClr val="FFE599"/>
              </a:highlight>
              <a:latin typeface="Comic Sans MS"/>
              <a:ea typeface="Comic Sans MS"/>
              <a:cs typeface="Comic Sans MS"/>
              <a:sym typeface="Comic Sans MS"/>
            </a:endParaRPr>
          </a:p>
          <a:p>
            <a:pPr indent="-381000" lvl="0" marL="457200" marR="0" rtl="0" algn="l">
              <a:lnSpc>
                <a:spcPct val="150000"/>
              </a:lnSpc>
              <a:spcBef>
                <a:spcPts val="320"/>
              </a:spcBef>
              <a:spcAft>
                <a:spcPts val="0"/>
              </a:spcAft>
              <a:buSzPts val="2400"/>
              <a:buChar char="❏"/>
            </a:pPr>
            <a:r>
              <a:rPr b="1" i="0" lang="en-US" sz="1900">
                <a:solidFill>
                  <a:schemeClr val="dk1"/>
                </a:solidFill>
                <a:latin typeface="Comic Sans MS"/>
                <a:ea typeface="Comic Sans MS"/>
                <a:cs typeface="Comic Sans MS"/>
                <a:sym typeface="Comic Sans MS"/>
              </a:rPr>
              <a:t>Access a driver nearby!</a:t>
            </a:r>
            <a:endParaRPr i="0" sz="2400"/>
          </a:p>
        </p:txBody>
      </p:sp>
      <p:sp>
        <p:nvSpPr>
          <p:cNvPr id="132" name="Google Shape;132;g24a18bcd5bc_0_6"/>
          <p:cNvSpPr txBox="1"/>
          <p:nvPr>
            <p:ph type="title"/>
          </p:nvPr>
        </p:nvSpPr>
        <p:spPr>
          <a:xfrm>
            <a:off x="395536" y="121464"/>
            <a:ext cx="7661100" cy="79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APP</a:t>
            </a:r>
            <a:endParaRPr/>
          </a:p>
        </p:txBody>
      </p:sp>
      <p:pic>
        <p:nvPicPr>
          <p:cNvPr id="133" name="Google Shape;133;g24a18bcd5bc_0_6"/>
          <p:cNvPicPr preferRelativeResize="0"/>
          <p:nvPr/>
        </p:nvPicPr>
        <p:blipFill>
          <a:blip r:embed="rId3">
            <a:alphaModFix/>
          </a:blip>
          <a:stretch>
            <a:fillRect/>
          </a:stretch>
        </p:blipFill>
        <p:spPr>
          <a:xfrm>
            <a:off x="4572000" y="1482448"/>
            <a:ext cx="3574866" cy="2145950"/>
          </a:xfrm>
          <a:prstGeom prst="rect">
            <a:avLst/>
          </a:prstGeom>
          <a:noFill/>
          <a:ln>
            <a:noFill/>
          </a:ln>
        </p:spPr>
      </p:pic>
      <p:pic>
        <p:nvPicPr>
          <p:cNvPr id="134" name="Google Shape;134;g24a18bcd5bc_0_6"/>
          <p:cNvPicPr preferRelativeResize="0"/>
          <p:nvPr/>
        </p:nvPicPr>
        <p:blipFill>
          <a:blip r:embed="rId4">
            <a:alphaModFix/>
          </a:blip>
          <a:stretch>
            <a:fillRect/>
          </a:stretch>
        </p:blipFill>
        <p:spPr>
          <a:xfrm>
            <a:off x="4572000" y="3954951"/>
            <a:ext cx="3653274" cy="2145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4a1540ce2a_1_32"/>
          <p:cNvSpPr/>
          <p:nvPr/>
        </p:nvSpPr>
        <p:spPr>
          <a:xfrm>
            <a:off x="4139952" y="674408"/>
            <a:ext cx="5004048" cy="2232248"/>
          </a:xfrm>
          <a:custGeom>
            <a:rect b="b" l="l" r="r" t="t"/>
            <a:pathLst>
              <a:path extrusionOk="0" h="2232248" w="5004048">
                <a:moveTo>
                  <a:pt x="799368" y="0"/>
                </a:moveTo>
                <a:lnTo>
                  <a:pt x="5004048" y="0"/>
                </a:lnTo>
                <a:lnTo>
                  <a:pt x="5004048" y="2232248"/>
                </a:lnTo>
                <a:lnTo>
                  <a:pt x="0" y="22322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1" name="Google Shape;141;g24a1540ce2a_1_32"/>
          <p:cNvGrpSpPr/>
          <p:nvPr/>
        </p:nvGrpSpPr>
        <p:grpSpPr>
          <a:xfrm>
            <a:off x="5436096" y="1119722"/>
            <a:ext cx="2808300" cy="1370174"/>
            <a:chOff x="975082" y="1241857"/>
            <a:chExt cx="2808300" cy="1370174"/>
          </a:xfrm>
        </p:grpSpPr>
        <p:sp>
          <p:nvSpPr>
            <p:cNvPr id="142" name="Google Shape;142;g24a1540ce2a_1_32"/>
            <p:cNvSpPr txBox="1"/>
            <p:nvPr/>
          </p:nvSpPr>
          <p:spPr>
            <a:xfrm>
              <a:off x="975082" y="1750935"/>
              <a:ext cx="2808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C00000"/>
                  </a:solidFill>
                  <a:latin typeface="Calibri"/>
                  <a:ea typeface="Calibri"/>
                  <a:cs typeface="Calibri"/>
                  <a:sym typeface="Calibri"/>
                </a:rPr>
                <a:t> Places to Visit</a:t>
              </a:r>
              <a:endParaRPr/>
            </a:p>
          </p:txBody>
        </p:sp>
        <p:sp>
          <p:nvSpPr>
            <p:cNvPr id="143" name="Google Shape;143;g24a1540ce2a_1_32"/>
            <p:cNvSpPr/>
            <p:nvPr/>
          </p:nvSpPr>
          <p:spPr>
            <a:xfrm>
              <a:off x="1042526" y="2211831"/>
              <a:ext cx="26733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9090"/>
                </a:lnSpc>
                <a:spcBef>
                  <a:spcPts val="0"/>
                </a:spcBef>
                <a:spcAft>
                  <a:spcPts val="0"/>
                </a:spcAft>
                <a:buNone/>
              </a:pPr>
              <a:r>
                <a:t/>
              </a:r>
              <a:endParaRPr sz="1100">
                <a:solidFill>
                  <a:srgbClr val="7F7F7F"/>
                </a:solidFill>
                <a:latin typeface="Calibri"/>
                <a:ea typeface="Calibri"/>
                <a:cs typeface="Calibri"/>
                <a:sym typeface="Calibri"/>
              </a:endParaRPr>
            </a:p>
          </p:txBody>
        </p:sp>
        <p:sp>
          <p:nvSpPr>
            <p:cNvPr id="144" name="Google Shape;144;g24a1540ce2a_1_32"/>
            <p:cNvSpPr txBox="1"/>
            <p:nvPr/>
          </p:nvSpPr>
          <p:spPr>
            <a:xfrm>
              <a:off x="2078515" y="1241857"/>
              <a:ext cx="6015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FFD73A"/>
                  </a:solidFill>
                  <a:latin typeface="Calibri"/>
                  <a:ea typeface="Calibri"/>
                  <a:cs typeface="Calibri"/>
                  <a:sym typeface="Calibri"/>
                </a:rPr>
                <a:t>03</a:t>
              </a:r>
              <a:endParaRPr b="1" sz="3200">
                <a:solidFill>
                  <a:srgbClr val="FFD73A"/>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2010-02-01T08:03:16Z</dcterms:created>
  <dc:creator>Slide Members by HS.SEO _x000d_
회사 : YESFORM Co.,Ltd.</dc:creator>
</cp:coreProperties>
</file>